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60" r:id="rId3"/>
    <p:sldId id="259" r:id="rId4"/>
  </p:sldIdLst>
  <p:sldSz cx="15338425" cy="10909300"/>
  <p:notesSz cx="6858000" cy="9144000"/>
  <p:custDataLst>
    <p:tags r:id="rId9"/>
  </p:custDataLst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64820" algn="l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29640" algn="l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94460" algn="l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59280" algn="l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324100" algn="l" defTabSz="929640" rtl="0" eaLnBrk="1" latinLnBrk="0" hangingPunct="1">
      <a:defRPr sz="2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88920" algn="l" defTabSz="929640" rtl="0" eaLnBrk="1" latinLnBrk="0" hangingPunct="1">
      <a:defRPr sz="2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53740" algn="l" defTabSz="929640" rtl="0" eaLnBrk="1" latinLnBrk="0" hangingPunct="1">
      <a:defRPr sz="2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718560" algn="l" defTabSz="929640" rtl="0" eaLnBrk="1" latinLnBrk="0" hangingPunct="1">
      <a:defRPr sz="2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96" userDrawn="1">
          <p15:clr>
            <a:srgbClr val="A4A3A4"/>
          </p15:clr>
        </p15:guide>
        <p15:guide id="2" pos="608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0E20"/>
    <a:srgbClr val="020509"/>
    <a:srgbClr val="ED202E"/>
    <a:srgbClr val="E40019"/>
    <a:srgbClr val="0894C2"/>
    <a:srgbClr val="F39433"/>
    <a:srgbClr val="8989BB"/>
    <a:srgbClr val="00FFFF"/>
    <a:srgbClr val="66CC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44" autoAdjust="0"/>
    <p:restoredTop sz="96247" autoAdjust="0"/>
  </p:normalViewPr>
  <p:slideViewPr>
    <p:cSldViewPr snapToGrid="0" showGuides="1">
      <p:cViewPr>
        <p:scale>
          <a:sx n="90" d="100"/>
          <a:sy n="90" d="100"/>
        </p:scale>
        <p:origin x="44" y="-3372"/>
      </p:cViewPr>
      <p:guideLst>
        <p:guide orient="horz" pos="496"/>
        <p:guide pos="6084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-2634" y="-108"/>
      </p:cViewPr>
      <p:guideLst>
        <p:guide orient="horz" pos="2886"/>
        <p:guide pos="2164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gs" Target="tags/tag4.xml"/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66ECE0-58F1-4C9B-9ADF-BB1347D08ACD}" type="datetimeFigureOut">
              <a:rPr lang="fr-FR" smtClean="0"/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019175" y="685800"/>
            <a:ext cx="481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  <a:endParaRPr lang="fr-FR"/>
          </a:p>
          <a:p>
            <a:pPr lvl="1"/>
            <a:r>
              <a:rPr lang="fr-FR"/>
              <a:t>Deuxième niveau</a:t>
            </a:r>
            <a:endParaRPr lang="fr-FR"/>
          </a:p>
          <a:p>
            <a:pPr lvl="2"/>
            <a:r>
              <a:rPr lang="fr-FR"/>
              <a:t>Troisième niveau</a:t>
            </a:r>
            <a:endParaRPr lang="fr-FR"/>
          </a:p>
          <a:p>
            <a:pPr lvl="3"/>
            <a:r>
              <a:rPr lang="fr-FR"/>
              <a:t>Quatrième niveau</a:t>
            </a:r>
            <a:endParaRPr lang="fr-FR"/>
          </a:p>
          <a:p>
            <a:pPr lvl="4"/>
            <a:r>
              <a:rPr lang="fr-FR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A86A35-3EA5-4331-AA19-EDC8A5AAD66C}" type="slidenum">
              <a:rPr lang="fr-FR" smtClean="0"/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86A35-3EA5-4331-AA19-EDC8A5AAD66C}" type="slidenum">
              <a:rPr lang="fr-FR" smtClean="0"/>
            </a:fld>
            <a:endParaRPr lang="fr-F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149658" y="3389722"/>
            <a:ext cx="13039110" cy="2337013"/>
          </a:xfrm>
          <a:prstGeom prst="rect">
            <a:avLst/>
          </a:prstGeom>
        </p:spPr>
        <p:txBody>
          <a:bodyPr lIns="92967" tIns="46484" rIns="92967" bIns="46484"/>
          <a:lstStyle/>
          <a:p>
            <a:r>
              <a:rPr lang="fr-FR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300926" y="6181830"/>
            <a:ext cx="10736575" cy="2787248"/>
          </a:xfrm>
          <a:prstGeom prst="rect">
            <a:avLst/>
          </a:prstGeom>
        </p:spPr>
        <p:txBody>
          <a:bodyPr lIns="92967" tIns="46484" rIns="92967" bIns="46484"/>
          <a:lstStyle>
            <a:lvl1pPr marL="0" indent="0" algn="ctr">
              <a:buNone/>
              <a:defRPr/>
            </a:lvl1pPr>
            <a:lvl2pPr marL="464820" indent="0" algn="ctr">
              <a:buNone/>
              <a:defRPr/>
            </a:lvl2pPr>
            <a:lvl3pPr marL="929640" indent="0" algn="ctr">
              <a:buNone/>
              <a:defRPr/>
            </a:lvl3pPr>
            <a:lvl4pPr marL="1394460" indent="0" algn="ctr">
              <a:buNone/>
              <a:defRPr/>
            </a:lvl4pPr>
            <a:lvl5pPr marL="1859280" indent="0" algn="ctr">
              <a:buNone/>
              <a:defRPr/>
            </a:lvl5pPr>
            <a:lvl6pPr marL="2324100" indent="0" algn="ctr">
              <a:buNone/>
              <a:defRPr/>
            </a:lvl6pPr>
            <a:lvl7pPr marL="2788920" indent="0" algn="ctr">
              <a:buNone/>
              <a:defRPr/>
            </a:lvl7pPr>
            <a:lvl8pPr marL="3253740" indent="0" algn="ctr">
              <a:buNone/>
              <a:defRPr/>
            </a:lvl8pPr>
            <a:lvl9pPr marL="371856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66439" y="9934330"/>
            <a:ext cx="3579396" cy="757950"/>
          </a:xfrm>
          <a:prstGeom prst="rect">
            <a:avLst/>
          </a:prstGeom>
        </p:spPr>
        <p:txBody>
          <a:bodyPr lIns="92967" tIns="46484" rIns="92967" bIns="46484"/>
          <a:lstStyle>
            <a:lvl1pPr>
              <a:defRPr smtClean="0"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241086" y="9934330"/>
            <a:ext cx="4856255" cy="757950"/>
          </a:xfrm>
          <a:prstGeom prst="rect">
            <a:avLst/>
          </a:prstGeom>
        </p:spPr>
        <p:txBody>
          <a:bodyPr lIns="92967" tIns="46484" rIns="92967" bIns="46484"/>
          <a:lstStyle>
            <a:lvl1pPr>
              <a:defRPr smtClean="0"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992592" y="9934330"/>
            <a:ext cx="3579395" cy="757950"/>
          </a:xfrm>
          <a:prstGeom prst="rect">
            <a:avLst/>
          </a:prstGeom>
        </p:spPr>
        <p:txBody>
          <a:bodyPr lIns="92967" tIns="46484" rIns="92967" bIns="46484"/>
          <a:lstStyle>
            <a:lvl1pPr>
              <a:defRPr smtClean="0"/>
            </a:lvl1pPr>
          </a:lstStyle>
          <a:p>
            <a:pPr>
              <a:defRPr/>
            </a:pPr>
            <a:fld id="{CCCC78E8-97CB-440A-98A9-5CC46F273799}" type="slidenum">
              <a:rPr lang="fr-FR"/>
            </a:fld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766439" y="437279"/>
            <a:ext cx="13805549" cy="1817137"/>
          </a:xfrm>
          <a:prstGeom prst="rect">
            <a:avLst/>
          </a:prstGeom>
        </p:spPr>
        <p:txBody>
          <a:bodyPr lIns="92967" tIns="46484" rIns="92967" bIns="46484"/>
          <a:lstStyle/>
          <a:p>
            <a:r>
              <a:rPr lang="fr-FR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766439" y="2545935"/>
            <a:ext cx="13805549" cy="7198908"/>
          </a:xfrm>
          <a:prstGeom prst="rect">
            <a:avLst/>
          </a:prstGeom>
        </p:spPr>
        <p:txBody>
          <a:bodyPr vert="eaVert" lIns="92967" tIns="46484" rIns="92967" bIns="46484"/>
          <a:lstStyle/>
          <a:p>
            <a:pPr lvl="0"/>
            <a:r>
              <a:rPr lang="fr-FR"/>
              <a:t>Cliquez pour modifier les styles du texte du masque</a:t>
            </a:r>
            <a:endParaRPr lang="fr-FR"/>
          </a:p>
          <a:p>
            <a:pPr lvl="1"/>
            <a:r>
              <a:rPr lang="fr-FR"/>
              <a:t>Deuxième niveau</a:t>
            </a:r>
            <a:endParaRPr lang="fr-FR"/>
          </a:p>
          <a:p>
            <a:pPr lvl="2"/>
            <a:r>
              <a:rPr lang="fr-FR"/>
              <a:t>Troisième niveau</a:t>
            </a:r>
            <a:endParaRPr lang="fr-FR"/>
          </a:p>
          <a:p>
            <a:pPr lvl="3"/>
            <a:r>
              <a:rPr lang="fr-FR"/>
              <a:t>Quatrième niveau</a:t>
            </a:r>
            <a:endParaRPr lang="fr-FR"/>
          </a:p>
          <a:p>
            <a:pPr lvl="4"/>
            <a:r>
              <a:rPr lang="fr-FR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66439" y="9934330"/>
            <a:ext cx="3579396" cy="757950"/>
          </a:xfrm>
          <a:prstGeom prst="rect">
            <a:avLst/>
          </a:prstGeom>
        </p:spPr>
        <p:txBody>
          <a:bodyPr lIns="92967" tIns="46484" rIns="92967" bIns="46484"/>
          <a:lstStyle>
            <a:lvl1pPr>
              <a:defRPr smtClean="0"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241086" y="9934330"/>
            <a:ext cx="4856255" cy="757950"/>
          </a:xfrm>
          <a:prstGeom prst="rect">
            <a:avLst/>
          </a:prstGeom>
        </p:spPr>
        <p:txBody>
          <a:bodyPr lIns="92967" tIns="46484" rIns="92967" bIns="46484"/>
          <a:lstStyle>
            <a:lvl1pPr>
              <a:defRPr smtClean="0"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992592" y="9934330"/>
            <a:ext cx="3579395" cy="757950"/>
          </a:xfrm>
          <a:prstGeom prst="rect">
            <a:avLst/>
          </a:prstGeom>
        </p:spPr>
        <p:txBody>
          <a:bodyPr lIns="92967" tIns="46484" rIns="92967" bIns="46484"/>
          <a:lstStyle>
            <a:lvl1pPr>
              <a:defRPr smtClean="0"/>
            </a:lvl1pPr>
          </a:lstStyle>
          <a:p>
            <a:pPr>
              <a:defRPr/>
            </a:pPr>
            <a:fld id="{BE1B1720-5856-4875-88F2-D1A4C0924110}" type="slidenum">
              <a:rPr lang="fr-FR"/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 hasCustomPrompt="1"/>
          </p:nvPr>
        </p:nvSpPr>
        <p:spPr>
          <a:xfrm>
            <a:off x="11121405" y="437279"/>
            <a:ext cx="3450582" cy="9307564"/>
          </a:xfrm>
          <a:prstGeom prst="rect">
            <a:avLst/>
          </a:prstGeom>
        </p:spPr>
        <p:txBody>
          <a:bodyPr vert="eaVert" lIns="92967" tIns="46484" rIns="92967" bIns="46484"/>
          <a:lstStyle/>
          <a:p>
            <a:r>
              <a:rPr lang="fr-FR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766439" y="437279"/>
            <a:ext cx="10200391" cy="9307564"/>
          </a:xfrm>
          <a:prstGeom prst="rect">
            <a:avLst/>
          </a:prstGeom>
        </p:spPr>
        <p:txBody>
          <a:bodyPr vert="eaVert" lIns="92967" tIns="46484" rIns="92967" bIns="46484"/>
          <a:lstStyle/>
          <a:p>
            <a:pPr lvl="0"/>
            <a:r>
              <a:rPr lang="fr-FR"/>
              <a:t>Cliquez pour modifier les styles du texte du masque</a:t>
            </a:r>
            <a:endParaRPr lang="fr-FR"/>
          </a:p>
          <a:p>
            <a:pPr lvl="1"/>
            <a:r>
              <a:rPr lang="fr-FR"/>
              <a:t>Deuxième niveau</a:t>
            </a:r>
            <a:endParaRPr lang="fr-FR"/>
          </a:p>
          <a:p>
            <a:pPr lvl="2"/>
            <a:r>
              <a:rPr lang="fr-FR"/>
              <a:t>Troisième niveau</a:t>
            </a:r>
            <a:endParaRPr lang="fr-FR"/>
          </a:p>
          <a:p>
            <a:pPr lvl="3"/>
            <a:r>
              <a:rPr lang="fr-FR"/>
              <a:t>Quatrième niveau</a:t>
            </a:r>
            <a:endParaRPr lang="fr-FR"/>
          </a:p>
          <a:p>
            <a:pPr lvl="4"/>
            <a:r>
              <a:rPr lang="fr-FR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66439" y="9934330"/>
            <a:ext cx="3579396" cy="757950"/>
          </a:xfrm>
          <a:prstGeom prst="rect">
            <a:avLst/>
          </a:prstGeom>
        </p:spPr>
        <p:txBody>
          <a:bodyPr lIns="92967" tIns="46484" rIns="92967" bIns="46484"/>
          <a:lstStyle>
            <a:lvl1pPr>
              <a:defRPr smtClean="0"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241086" y="9934330"/>
            <a:ext cx="4856255" cy="757950"/>
          </a:xfrm>
          <a:prstGeom prst="rect">
            <a:avLst/>
          </a:prstGeom>
        </p:spPr>
        <p:txBody>
          <a:bodyPr lIns="92967" tIns="46484" rIns="92967" bIns="46484"/>
          <a:lstStyle>
            <a:lvl1pPr>
              <a:defRPr smtClean="0"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992592" y="9934330"/>
            <a:ext cx="3579395" cy="757950"/>
          </a:xfrm>
          <a:prstGeom prst="rect">
            <a:avLst/>
          </a:prstGeom>
        </p:spPr>
        <p:txBody>
          <a:bodyPr lIns="92967" tIns="46484" rIns="92967" bIns="46484"/>
          <a:lstStyle>
            <a:lvl1pPr>
              <a:defRPr smtClean="0"/>
            </a:lvl1pPr>
          </a:lstStyle>
          <a:p>
            <a:pPr>
              <a:defRPr/>
            </a:pPr>
            <a:fld id="{8A21AE4D-F2FB-4733-9637-FD1F2F2F9716}" type="slidenum">
              <a:rPr lang="fr-FR"/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766439" y="437279"/>
            <a:ext cx="13805549" cy="1817137"/>
          </a:xfrm>
          <a:prstGeom prst="rect">
            <a:avLst/>
          </a:prstGeom>
        </p:spPr>
        <p:txBody>
          <a:bodyPr lIns="92967" tIns="46484" rIns="92967" bIns="46484"/>
          <a:lstStyle/>
          <a:p>
            <a:r>
              <a:rPr lang="fr-FR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766439" y="2545935"/>
            <a:ext cx="13805549" cy="7198908"/>
          </a:xfrm>
          <a:prstGeom prst="rect">
            <a:avLst/>
          </a:prstGeom>
        </p:spPr>
        <p:txBody>
          <a:bodyPr lIns="92967" tIns="46484" rIns="92967" bIns="46484"/>
          <a:lstStyle/>
          <a:p>
            <a:pPr lvl="0"/>
            <a:r>
              <a:rPr lang="fr-FR"/>
              <a:t>Cliquez pour modifier les styles du texte du masque</a:t>
            </a:r>
            <a:endParaRPr lang="fr-FR"/>
          </a:p>
          <a:p>
            <a:pPr lvl="1"/>
            <a:r>
              <a:rPr lang="fr-FR"/>
              <a:t>Deuxième niveau</a:t>
            </a:r>
            <a:endParaRPr lang="fr-FR"/>
          </a:p>
          <a:p>
            <a:pPr lvl="2"/>
            <a:r>
              <a:rPr lang="fr-FR"/>
              <a:t>Troisième niveau</a:t>
            </a:r>
            <a:endParaRPr lang="fr-FR"/>
          </a:p>
          <a:p>
            <a:pPr lvl="3"/>
            <a:r>
              <a:rPr lang="fr-FR"/>
              <a:t>Quatrième niveau</a:t>
            </a:r>
            <a:endParaRPr lang="fr-FR"/>
          </a:p>
          <a:p>
            <a:pPr lvl="4"/>
            <a:r>
              <a:rPr lang="fr-FR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66439" y="9934330"/>
            <a:ext cx="3579396" cy="757950"/>
          </a:xfrm>
          <a:prstGeom prst="rect">
            <a:avLst/>
          </a:prstGeom>
        </p:spPr>
        <p:txBody>
          <a:bodyPr lIns="92967" tIns="46484" rIns="92967" bIns="46484"/>
          <a:lstStyle>
            <a:lvl1pPr>
              <a:defRPr smtClean="0"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241086" y="9934330"/>
            <a:ext cx="4856255" cy="757950"/>
          </a:xfrm>
          <a:prstGeom prst="rect">
            <a:avLst/>
          </a:prstGeom>
        </p:spPr>
        <p:txBody>
          <a:bodyPr lIns="92967" tIns="46484" rIns="92967" bIns="46484"/>
          <a:lstStyle>
            <a:lvl1pPr>
              <a:defRPr smtClean="0"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992592" y="9934330"/>
            <a:ext cx="3579395" cy="757950"/>
          </a:xfrm>
          <a:prstGeom prst="rect">
            <a:avLst/>
          </a:prstGeom>
        </p:spPr>
        <p:txBody>
          <a:bodyPr lIns="92967" tIns="46484" rIns="92967" bIns="46484"/>
          <a:lstStyle>
            <a:lvl1pPr>
              <a:defRPr smtClean="0"/>
            </a:lvl1pPr>
          </a:lstStyle>
          <a:p>
            <a:pPr>
              <a:defRPr/>
            </a:pPr>
            <a:fld id="{E6F4879F-82B6-45D6-BE56-CCA69EE18E5D}" type="slidenum">
              <a:rPr lang="fr-FR"/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210844" y="7011040"/>
            <a:ext cx="13039110" cy="2165340"/>
          </a:xfrm>
          <a:prstGeom prst="rect">
            <a:avLst/>
          </a:prstGeom>
        </p:spPr>
        <p:txBody>
          <a:bodyPr lIns="92967" tIns="46484" rIns="92967" bIns="46484" anchor="t"/>
          <a:lstStyle>
            <a:lvl1pPr algn="l">
              <a:defRPr sz="4100" b="1" cap="all"/>
            </a:lvl1pPr>
          </a:lstStyle>
          <a:p>
            <a:r>
              <a:rPr lang="fr-FR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1210844" y="4623821"/>
            <a:ext cx="13039110" cy="2387219"/>
          </a:xfrm>
          <a:prstGeom prst="rect">
            <a:avLst/>
          </a:prstGeom>
        </p:spPr>
        <p:txBody>
          <a:bodyPr lIns="92967" tIns="46484" rIns="92967" bIns="46484" anchor="b"/>
          <a:lstStyle>
            <a:lvl1pPr marL="0" indent="0">
              <a:buNone/>
              <a:defRPr sz="2000"/>
            </a:lvl1pPr>
            <a:lvl2pPr marL="464820" indent="0">
              <a:buNone/>
              <a:defRPr sz="1800"/>
            </a:lvl2pPr>
            <a:lvl3pPr marL="929640" indent="0">
              <a:buNone/>
              <a:defRPr sz="1600"/>
            </a:lvl3pPr>
            <a:lvl4pPr marL="1394460" indent="0">
              <a:buNone/>
              <a:defRPr sz="1400"/>
            </a:lvl4pPr>
            <a:lvl5pPr marL="1859280" indent="0">
              <a:buNone/>
              <a:defRPr sz="1400"/>
            </a:lvl5pPr>
            <a:lvl6pPr marL="2324100" indent="0">
              <a:buNone/>
              <a:defRPr sz="1400"/>
            </a:lvl6pPr>
            <a:lvl7pPr marL="2788920" indent="0">
              <a:buNone/>
              <a:defRPr sz="1400"/>
            </a:lvl7pPr>
            <a:lvl8pPr marL="3253740" indent="0">
              <a:buNone/>
              <a:defRPr sz="1400"/>
            </a:lvl8pPr>
            <a:lvl9pPr marL="371856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66439" y="9934330"/>
            <a:ext cx="3579396" cy="757950"/>
          </a:xfrm>
          <a:prstGeom prst="rect">
            <a:avLst/>
          </a:prstGeom>
        </p:spPr>
        <p:txBody>
          <a:bodyPr lIns="92967" tIns="46484" rIns="92967" bIns="46484"/>
          <a:lstStyle>
            <a:lvl1pPr>
              <a:defRPr smtClean="0"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241086" y="9934330"/>
            <a:ext cx="4856255" cy="757950"/>
          </a:xfrm>
          <a:prstGeom prst="rect">
            <a:avLst/>
          </a:prstGeom>
        </p:spPr>
        <p:txBody>
          <a:bodyPr lIns="92967" tIns="46484" rIns="92967" bIns="46484"/>
          <a:lstStyle>
            <a:lvl1pPr>
              <a:defRPr smtClean="0"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992592" y="9934330"/>
            <a:ext cx="3579395" cy="757950"/>
          </a:xfrm>
          <a:prstGeom prst="rect">
            <a:avLst/>
          </a:prstGeom>
        </p:spPr>
        <p:txBody>
          <a:bodyPr lIns="92967" tIns="46484" rIns="92967" bIns="46484"/>
          <a:lstStyle>
            <a:lvl1pPr>
              <a:defRPr smtClean="0"/>
            </a:lvl1pPr>
          </a:lstStyle>
          <a:p>
            <a:pPr>
              <a:defRPr/>
            </a:pPr>
            <a:fld id="{0D39446F-6D13-4E9C-A5E3-27755D4BBD1E}" type="slidenum">
              <a:rPr lang="fr-FR"/>
            </a:fld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766439" y="437279"/>
            <a:ext cx="13805549" cy="1817137"/>
          </a:xfrm>
          <a:prstGeom prst="rect">
            <a:avLst/>
          </a:prstGeom>
        </p:spPr>
        <p:txBody>
          <a:bodyPr lIns="92967" tIns="46484" rIns="92967" bIns="46484"/>
          <a:lstStyle/>
          <a:p>
            <a:r>
              <a:rPr lang="fr-FR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766439" y="2545935"/>
            <a:ext cx="6825487" cy="7198908"/>
          </a:xfrm>
          <a:prstGeom prst="rect">
            <a:avLst/>
          </a:prstGeom>
        </p:spPr>
        <p:txBody>
          <a:bodyPr lIns="92967" tIns="46484" rIns="92967" bIns="46484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  <a:endParaRPr lang="fr-FR"/>
          </a:p>
          <a:p>
            <a:pPr lvl="1"/>
            <a:r>
              <a:rPr lang="fr-FR"/>
              <a:t>Deuxième niveau</a:t>
            </a:r>
            <a:endParaRPr lang="fr-FR"/>
          </a:p>
          <a:p>
            <a:pPr lvl="2"/>
            <a:r>
              <a:rPr lang="fr-FR"/>
              <a:t>Troisième niveau</a:t>
            </a:r>
            <a:endParaRPr lang="fr-FR"/>
          </a:p>
          <a:p>
            <a:pPr lvl="3"/>
            <a:r>
              <a:rPr lang="fr-FR"/>
              <a:t>Quatrième niveau</a:t>
            </a:r>
            <a:endParaRPr lang="fr-FR"/>
          </a:p>
          <a:p>
            <a:pPr lvl="4"/>
            <a:r>
              <a:rPr lang="fr-FR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746501" y="2545935"/>
            <a:ext cx="6825486" cy="7198908"/>
          </a:xfrm>
          <a:prstGeom prst="rect">
            <a:avLst/>
          </a:prstGeom>
        </p:spPr>
        <p:txBody>
          <a:bodyPr lIns="92967" tIns="46484" rIns="92967" bIns="46484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  <a:endParaRPr lang="fr-FR"/>
          </a:p>
          <a:p>
            <a:pPr lvl="1"/>
            <a:r>
              <a:rPr lang="fr-FR"/>
              <a:t>Deuxième niveau</a:t>
            </a:r>
            <a:endParaRPr lang="fr-FR"/>
          </a:p>
          <a:p>
            <a:pPr lvl="2"/>
            <a:r>
              <a:rPr lang="fr-FR"/>
              <a:t>Troisième niveau</a:t>
            </a:r>
            <a:endParaRPr lang="fr-FR"/>
          </a:p>
          <a:p>
            <a:pPr lvl="3"/>
            <a:r>
              <a:rPr lang="fr-FR"/>
              <a:t>Quatrième niveau</a:t>
            </a:r>
            <a:endParaRPr lang="fr-FR"/>
          </a:p>
          <a:p>
            <a:pPr lvl="4"/>
            <a:r>
              <a:rPr lang="fr-FR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 noChangeArrowheads="1"/>
          </p:cNvSpPr>
          <p:nvPr>
            <p:ph type="dt" sz="half" idx="10"/>
          </p:nvPr>
        </p:nvSpPr>
        <p:spPr>
          <a:xfrm>
            <a:off x="766439" y="9934330"/>
            <a:ext cx="3579396" cy="757950"/>
          </a:xfrm>
          <a:prstGeom prst="rect">
            <a:avLst/>
          </a:prstGeom>
        </p:spPr>
        <p:txBody>
          <a:bodyPr lIns="92967" tIns="46484" rIns="92967" bIns="46484"/>
          <a:lstStyle>
            <a:lvl1pPr>
              <a:defRPr smtClean="0"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241086" y="9934330"/>
            <a:ext cx="4856255" cy="757950"/>
          </a:xfrm>
          <a:prstGeom prst="rect">
            <a:avLst/>
          </a:prstGeom>
        </p:spPr>
        <p:txBody>
          <a:bodyPr lIns="92967" tIns="46484" rIns="92967" bIns="46484"/>
          <a:lstStyle>
            <a:lvl1pPr>
              <a:defRPr smtClean="0"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" name="Espace réservé du numéro de diapositiv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992592" y="9934330"/>
            <a:ext cx="3579395" cy="757950"/>
          </a:xfrm>
          <a:prstGeom prst="rect">
            <a:avLst/>
          </a:prstGeom>
        </p:spPr>
        <p:txBody>
          <a:bodyPr lIns="92967" tIns="46484" rIns="92967" bIns="46484"/>
          <a:lstStyle>
            <a:lvl1pPr>
              <a:defRPr smtClean="0"/>
            </a:lvl1pPr>
          </a:lstStyle>
          <a:p>
            <a:pPr>
              <a:defRPr/>
            </a:pPr>
            <a:fld id="{09E720F3-C8B3-4DCA-BF78-3410F2A19970}" type="slidenum">
              <a:rPr lang="fr-FR"/>
            </a:fld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766439" y="437279"/>
            <a:ext cx="13805549" cy="1817137"/>
          </a:xfrm>
          <a:prstGeom prst="rect">
            <a:avLst/>
          </a:prstGeom>
        </p:spPr>
        <p:txBody>
          <a:bodyPr lIns="92967" tIns="46484" rIns="92967" bIns="46484"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766438" y="2442284"/>
            <a:ext cx="6777182" cy="1017078"/>
          </a:xfrm>
          <a:prstGeom prst="rect">
            <a:avLst/>
          </a:prstGeom>
        </p:spPr>
        <p:txBody>
          <a:bodyPr lIns="92967" tIns="46484" rIns="92967" bIns="46484" anchor="b"/>
          <a:lstStyle>
            <a:lvl1pPr marL="0" indent="0">
              <a:buNone/>
              <a:defRPr sz="2400" b="1"/>
            </a:lvl1pPr>
            <a:lvl2pPr marL="464820" indent="0">
              <a:buNone/>
              <a:defRPr sz="2000" b="1"/>
            </a:lvl2pPr>
            <a:lvl3pPr marL="929640" indent="0">
              <a:buNone/>
              <a:defRPr sz="1800" b="1"/>
            </a:lvl3pPr>
            <a:lvl4pPr marL="1394460" indent="0">
              <a:buNone/>
              <a:defRPr sz="1600" b="1"/>
            </a:lvl4pPr>
            <a:lvl5pPr marL="1859280" indent="0">
              <a:buNone/>
              <a:defRPr sz="1600" b="1"/>
            </a:lvl5pPr>
            <a:lvl6pPr marL="2324100" indent="0">
              <a:buNone/>
              <a:defRPr sz="1600" b="1"/>
            </a:lvl6pPr>
            <a:lvl7pPr marL="2788920" indent="0">
              <a:buNone/>
              <a:defRPr sz="1600" b="1"/>
            </a:lvl7pPr>
            <a:lvl8pPr marL="3253740" indent="0">
              <a:buNone/>
              <a:defRPr sz="1600" b="1"/>
            </a:lvl8pPr>
            <a:lvl9pPr marL="371856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66438" y="3459362"/>
            <a:ext cx="6777182" cy="6285481"/>
          </a:xfrm>
          <a:prstGeom prst="rect">
            <a:avLst/>
          </a:prstGeom>
        </p:spPr>
        <p:txBody>
          <a:bodyPr lIns="92967" tIns="46484" rIns="92967" bIns="46484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  <a:endParaRPr lang="fr-FR"/>
          </a:p>
          <a:p>
            <a:pPr lvl="1"/>
            <a:r>
              <a:rPr lang="fr-FR"/>
              <a:t>Deuxième niveau</a:t>
            </a:r>
            <a:endParaRPr lang="fr-FR"/>
          </a:p>
          <a:p>
            <a:pPr lvl="2"/>
            <a:r>
              <a:rPr lang="fr-FR"/>
              <a:t>Troisième niveau</a:t>
            </a:r>
            <a:endParaRPr lang="fr-FR"/>
          </a:p>
          <a:p>
            <a:pPr lvl="3"/>
            <a:r>
              <a:rPr lang="fr-FR"/>
              <a:t>Quatrième niveau</a:t>
            </a:r>
            <a:endParaRPr lang="fr-FR"/>
          </a:p>
          <a:p>
            <a:pPr lvl="4"/>
            <a:r>
              <a:rPr lang="fr-FR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7791586" y="2442284"/>
            <a:ext cx="6780401" cy="1017078"/>
          </a:xfrm>
          <a:prstGeom prst="rect">
            <a:avLst/>
          </a:prstGeom>
        </p:spPr>
        <p:txBody>
          <a:bodyPr lIns="92967" tIns="46484" rIns="92967" bIns="46484" anchor="b"/>
          <a:lstStyle>
            <a:lvl1pPr marL="0" indent="0">
              <a:buNone/>
              <a:defRPr sz="2400" b="1"/>
            </a:lvl1pPr>
            <a:lvl2pPr marL="464820" indent="0">
              <a:buNone/>
              <a:defRPr sz="2000" b="1"/>
            </a:lvl2pPr>
            <a:lvl3pPr marL="929640" indent="0">
              <a:buNone/>
              <a:defRPr sz="1800" b="1"/>
            </a:lvl3pPr>
            <a:lvl4pPr marL="1394460" indent="0">
              <a:buNone/>
              <a:defRPr sz="1600" b="1"/>
            </a:lvl4pPr>
            <a:lvl5pPr marL="1859280" indent="0">
              <a:buNone/>
              <a:defRPr sz="1600" b="1"/>
            </a:lvl5pPr>
            <a:lvl6pPr marL="2324100" indent="0">
              <a:buNone/>
              <a:defRPr sz="1600" b="1"/>
            </a:lvl6pPr>
            <a:lvl7pPr marL="2788920" indent="0">
              <a:buNone/>
              <a:defRPr sz="1600" b="1"/>
            </a:lvl7pPr>
            <a:lvl8pPr marL="3253740" indent="0">
              <a:buNone/>
              <a:defRPr sz="1600" b="1"/>
            </a:lvl8pPr>
            <a:lvl9pPr marL="371856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7791586" y="3459362"/>
            <a:ext cx="6780401" cy="6285481"/>
          </a:xfrm>
          <a:prstGeom prst="rect">
            <a:avLst/>
          </a:prstGeom>
        </p:spPr>
        <p:txBody>
          <a:bodyPr lIns="92967" tIns="46484" rIns="92967" bIns="46484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  <a:endParaRPr lang="fr-FR"/>
          </a:p>
          <a:p>
            <a:pPr lvl="1"/>
            <a:r>
              <a:rPr lang="fr-FR"/>
              <a:t>Deuxième niveau</a:t>
            </a:r>
            <a:endParaRPr lang="fr-FR"/>
          </a:p>
          <a:p>
            <a:pPr lvl="2"/>
            <a:r>
              <a:rPr lang="fr-FR"/>
              <a:t>Troisième niveau</a:t>
            </a:r>
            <a:endParaRPr lang="fr-FR"/>
          </a:p>
          <a:p>
            <a:pPr lvl="3"/>
            <a:r>
              <a:rPr lang="fr-FR"/>
              <a:t>Quatrième niveau</a:t>
            </a:r>
            <a:endParaRPr lang="fr-FR"/>
          </a:p>
          <a:p>
            <a:pPr lvl="4"/>
            <a:r>
              <a:rPr lang="fr-FR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66439" y="9934330"/>
            <a:ext cx="3579396" cy="757950"/>
          </a:xfrm>
          <a:prstGeom prst="rect">
            <a:avLst/>
          </a:prstGeom>
        </p:spPr>
        <p:txBody>
          <a:bodyPr lIns="92967" tIns="46484" rIns="92967" bIns="46484"/>
          <a:lstStyle>
            <a:lvl1pPr>
              <a:defRPr smtClean="0"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241086" y="9934330"/>
            <a:ext cx="4856255" cy="757950"/>
          </a:xfrm>
          <a:prstGeom prst="rect">
            <a:avLst/>
          </a:prstGeom>
        </p:spPr>
        <p:txBody>
          <a:bodyPr lIns="92967" tIns="46484" rIns="92967" bIns="46484"/>
          <a:lstStyle>
            <a:lvl1pPr>
              <a:defRPr smtClean="0"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992592" y="9934330"/>
            <a:ext cx="3579395" cy="757950"/>
          </a:xfrm>
          <a:prstGeom prst="rect">
            <a:avLst/>
          </a:prstGeom>
        </p:spPr>
        <p:txBody>
          <a:bodyPr lIns="92967" tIns="46484" rIns="92967" bIns="46484"/>
          <a:lstStyle>
            <a:lvl1pPr>
              <a:defRPr smtClean="0"/>
            </a:lvl1pPr>
          </a:lstStyle>
          <a:p>
            <a:pPr>
              <a:defRPr/>
            </a:pPr>
            <a:fld id="{C19A0253-4E5B-4956-9FB4-BFAD0E2EAA46}" type="slidenum">
              <a:rPr lang="fr-FR"/>
            </a:fld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766439" y="437279"/>
            <a:ext cx="13805549" cy="1817137"/>
          </a:xfrm>
          <a:prstGeom prst="rect">
            <a:avLst/>
          </a:prstGeom>
        </p:spPr>
        <p:txBody>
          <a:bodyPr lIns="92967" tIns="46484" rIns="92967" bIns="46484"/>
          <a:lstStyle/>
          <a:p>
            <a:r>
              <a:rPr lang="fr-FR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66439" y="9934330"/>
            <a:ext cx="3579396" cy="757950"/>
          </a:xfrm>
          <a:prstGeom prst="rect">
            <a:avLst/>
          </a:prstGeom>
        </p:spPr>
        <p:txBody>
          <a:bodyPr lIns="92967" tIns="46484" rIns="92967" bIns="46484"/>
          <a:lstStyle>
            <a:lvl1pPr>
              <a:defRPr smtClean="0"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241086" y="9934330"/>
            <a:ext cx="4856255" cy="757950"/>
          </a:xfrm>
          <a:prstGeom prst="rect">
            <a:avLst/>
          </a:prstGeom>
        </p:spPr>
        <p:txBody>
          <a:bodyPr lIns="92967" tIns="46484" rIns="92967" bIns="46484"/>
          <a:lstStyle>
            <a:lvl1pPr>
              <a:defRPr smtClean="0"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992592" y="9934330"/>
            <a:ext cx="3579395" cy="757950"/>
          </a:xfrm>
          <a:prstGeom prst="rect">
            <a:avLst/>
          </a:prstGeom>
        </p:spPr>
        <p:txBody>
          <a:bodyPr lIns="92967" tIns="46484" rIns="92967" bIns="46484"/>
          <a:lstStyle>
            <a:lvl1pPr>
              <a:defRPr smtClean="0"/>
            </a:lvl1pPr>
          </a:lstStyle>
          <a:p>
            <a:pPr>
              <a:defRPr/>
            </a:pPr>
            <a:fld id="{AE615FD2-F461-47F6-B618-10BD15A299EE}" type="slidenum">
              <a:rPr lang="fr-FR"/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66439" y="9934330"/>
            <a:ext cx="3579396" cy="757950"/>
          </a:xfrm>
          <a:prstGeom prst="rect">
            <a:avLst/>
          </a:prstGeom>
        </p:spPr>
        <p:txBody>
          <a:bodyPr lIns="92967" tIns="46484" rIns="92967" bIns="46484"/>
          <a:lstStyle>
            <a:lvl1pPr>
              <a:defRPr smtClean="0"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241086" y="9934330"/>
            <a:ext cx="4856255" cy="757950"/>
          </a:xfrm>
          <a:prstGeom prst="rect">
            <a:avLst/>
          </a:prstGeom>
        </p:spPr>
        <p:txBody>
          <a:bodyPr lIns="92967" tIns="46484" rIns="92967" bIns="46484"/>
          <a:lstStyle>
            <a:lvl1pPr>
              <a:defRPr smtClean="0"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992592" y="9934330"/>
            <a:ext cx="3579395" cy="757950"/>
          </a:xfrm>
          <a:prstGeom prst="rect">
            <a:avLst/>
          </a:prstGeom>
        </p:spPr>
        <p:txBody>
          <a:bodyPr lIns="92967" tIns="46484" rIns="92967" bIns="46484"/>
          <a:lstStyle>
            <a:lvl1pPr>
              <a:defRPr smtClean="0"/>
            </a:lvl1pPr>
          </a:lstStyle>
          <a:p>
            <a:pPr>
              <a:defRPr/>
            </a:pPr>
            <a:fld id="{F6782CA2-D518-4235-8678-7F28FAEA49B7}" type="slidenum">
              <a:rPr lang="fr-FR"/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766439" y="434040"/>
            <a:ext cx="5046255" cy="1849528"/>
          </a:xfrm>
          <a:prstGeom prst="rect">
            <a:avLst/>
          </a:prstGeom>
        </p:spPr>
        <p:txBody>
          <a:bodyPr lIns="92967" tIns="46484" rIns="92967" bIns="46484"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5996252" y="434040"/>
            <a:ext cx="8575735" cy="9310803"/>
          </a:xfrm>
          <a:prstGeom prst="rect">
            <a:avLst/>
          </a:prstGeom>
        </p:spPr>
        <p:txBody>
          <a:bodyPr lIns="92967" tIns="46484" rIns="92967" bIns="46484"/>
          <a:lstStyle>
            <a:lvl1pPr>
              <a:defRPr sz="33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  <a:endParaRPr lang="fr-FR"/>
          </a:p>
          <a:p>
            <a:pPr lvl="1"/>
            <a:r>
              <a:rPr lang="fr-FR"/>
              <a:t>Deuxième niveau</a:t>
            </a:r>
            <a:endParaRPr lang="fr-FR"/>
          </a:p>
          <a:p>
            <a:pPr lvl="2"/>
            <a:r>
              <a:rPr lang="fr-FR"/>
              <a:t>Troisième niveau</a:t>
            </a:r>
            <a:endParaRPr lang="fr-FR"/>
          </a:p>
          <a:p>
            <a:pPr lvl="3"/>
            <a:r>
              <a:rPr lang="fr-FR"/>
              <a:t>Quatrième niveau</a:t>
            </a:r>
            <a:endParaRPr lang="fr-FR"/>
          </a:p>
          <a:p>
            <a:pPr lvl="4"/>
            <a:r>
              <a:rPr lang="fr-FR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766439" y="2283568"/>
            <a:ext cx="5046255" cy="7461275"/>
          </a:xfrm>
          <a:prstGeom prst="rect">
            <a:avLst/>
          </a:prstGeom>
        </p:spPr>
        <p:txBody>
          <a:bodyPr lIns="92967" tIns="46484" rIns="92967" bIns="46484"/>
          <a:lstStyle>
            <a:lvl1pPr marL="0" indent="0">
              <a:buNone/>
              <a:defRPr sz="1400"/>
            </a:lvl1pPr>
            <a:lvl2pPr marL="464820" indent="0">
              <a:buNone/>
              <a:defRPr sz="1200"/>
            </a:lvl2pPr>
            <a:lvl3pPr marL="929640" indent="0">
              <a:buNone/>
              <a:defRPr sz="1000"/>
            </a:lvl3pPr>
            <a:lvl4pPr marL="1394460" indent="0">
              <a:buNone/>
              <a:defRPr sz="900"/>
            </a:lvl4pPr>
            <a:lvl5pPr marL="1859280" indent="0">
              <a:buNone/>
              <a:defRPr sz="900"/>
            </a:lvl5pPr>
            <a:lvl6pPr marL="2324100" indent="0">
              <a:buNone/>
              <a:defRPr sz="900"/>
            </a:lvl6pPr>
            <a:lvl7pPr marL="2788920" indent="0">
              <a:buNone/>
              <a:defRPr sz="900"/>
            </a:lvl7pPr>
            <a:lvl8pPr marL="3253740" indent="0">
              <a:buNone/>
              <a:defRPr sz="900"/>
            </a:lvl8pPr>
            <a:lvl9pPr marL="371856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  <a:endParaRPr lang="fr-FR"/>
          </a:p>
        </p:txBody>
      </p:sp>
      <p:sp>
        <p:nvSpPr>
          <p:cNvPr id="5" name="Espace réservé de la date 4"/>
          <p:cNvSpPr>
            <a:spLocks noGrp="1" noChangeArrowheads="1"/>
          </p:cNvSpPr>
          <p:nvPr>
            <p:ph type="dt" sz="half" idx="10"/>
          </p:nvPr>
        </p:nvSpPr>
        <p:spPr>
          <a:xfrm>
            <a:off x="766439" y="9934330"/>
            <a:ext cx="3579396" cy="757950"/>
          </a:xfrm>
          <a:prstGeom prst="rect">
            <a:avLst/>
          </a:prstGeom>
        </p:spPr>
        <p:txBody>
          <a:bodyPr lIns="92967" tIns="46484" rIns="92967" bIns="46484"/>
          <a:lstStyle>
            <a:lvl1pPr>
              <a:defRPr smtClean="0"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241086" y="9934330"/>
            <a:ext cx="4856255" cy="757950"/>
          </a:xfrm>
          <a:prstGeom prst="rect">
            <a:avLst/>
          </a:prstGeom>
        </p:spPr>
        <p:txBody>
          <a:bodyPr lIns="92967" tIns="46484" rIns="92967" bIns="46484"/>
          <a:lstStyle>
            <a:lvl1pPr>
              <a:defRPr smtClean="0"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" name="Espace réservé du numéro de diapositiv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992592" y="9934330"/>
            <a:ext cx="3579395" cy="757950"/>
          </a:xfrm>
          <a:prstGeom prst="rect">
            <a:avLst/>
          </a:prstGeom>
        </p:spPr>
        <p:txBody>
          <a:bodyPr lIns="92967" tIns="46484" rIns="92967" bIns="46484"/>
          <a:lstStyle>
            <a:lvl1pPr>
              <a:defRPr smtClean="0"/>
            </a:lvl1pPr>
          </a:lstStyle>
          <a:p>
            <a:pPr>
              <a:defRPr/>
            </a:pPr>
            <a:fld id="{F1AAD723-BC16-488F-8DB7-B4DB5CD80959}" type="slidenum">
              <a:rPr lang="fr-FR"/>
            </a:fld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006177" y="7636187"/>
            <a:ext cx="9203699" cy="902090"/>
          </a:xfrm>
          <a:prstGeom prst="rect">
            <a:avLst/>
          </a:prstGeom>
        </p:spPr>
        <p:txBody>
          <a:bodyPr lIns="92967" tIns="46484" rIns="92967" bIns="46484"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006177" y="974970"/>
            <a:ext cx="9203699" cy="6544609"/>
          </a:xfrm>
          <a:prstGeom prst="rect">
            <a:avLst/>
          </a:prstGeom>
        </p:spPr>
        <p:txBody>
          <a:bodyPr lIns="92967" tIns="46484" rIns="92967" bIns="46484"/>
          <a:lstStyle>
            <a:lvl1pPr marL="0" indent="0">
              <a:buNone/>
              <a:defRPr sz="3300"/>
            </a:lvl1pPr>
            <a:lvl2pPr marL="464820" indent="0">
              <a:buNone/>
              <a:defRPr sz="2800"/>
            </a:lvl2pPr>
            <a:lvl3pPr marL="929640" indent="0">
              <a:buNone/>
              <a:defRPr sz="2400"/>
            </a:lvl3pPr>
            <a:lvl4pPr marL="1394460" indent="0">
              <a:buNone/>
              <a:defRPr sz="2000"/>
            </a:lvl4pPr>
            <a:lvl5pPr marL="1859280" indent="0">
              <a:buNone/>
              <a:defRPr sz="2000"/>
            </a:lvl5pPr>
            <a:lvl6pPr marL="2324100" indent="0">
              <a:buNone/>
              <a:defRPr sz="2000"/>
            </a:lvl6pPr>
            <a:lvl7pPr marL="2788920" indent="0">
              <a:buNone/>
              <a:defRPr sz="2000"/>
            </a:lvl7pPr>
            <a:lvl8pPr marL="3253740" indent="0">
              <a:buNone/>
              <a:defRPr sz="2000"/>
            </a:lvl8pPr>
            <a:lvl9pPr marL="3718560" indent="0">
              <a:buNone/>
              <a:defRPr sz="2000"/>
            </a:lvl9pPr>
          </a:lstStyle>
          <a:p>
            <a:pPr lvl="0"/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3006177" y="8538277"/>
            <a:ext cx="9203699" cy="1279446"/>
          </a:xfrm>
          <a:prstGeom prst="rect">
            <a:avLst/>
          </a:prstGeom>
        </p:spPr>
        <p:txBody>
          <a:bodyPr lIns="92967" tIns="46484" rIns="92967" bIns="46484"/>
          <a:lstStyle>
            <a:lvl1pPr marL="0" indent="0">
              <a:buNone/>
              <a:defRPr sz="1400"/>
            </a:lvl1pPr>
            <a:lvl2pPr marL="464820" indent="0">
              <a:buNone/>
              <a:defRPr sz="1200"/>
            </a:lvl2pPr>
            <a:lvl3pPr marL="929640" indent="0">
              <a:buNone/>
              <a:defRPr sz="1000"/>
            </a:lvl3pPr>
            <a:lvl4pPr marL="1394460" indent="0">
              <a:buNone/>
              <a:defRPr sz="900"/>
            </a:lvl4pPr>
            <a:lvl5pPr marL="1859280" indent="0">
              <a:buNone/>
              <a:defRPr sz="900"/>
            </a:lvl5pPr>
            <a:lvl6pPr marL="2324100" indent="0">
              <a:buNone/>
              <a:defRPr sz="900"/>
            </a:lvl6pPr>
            <a:lvl7pPr marL="2788920" indent="0">
              <a:buNone/>
              <a:defRPr sz="900"/>
            </a:lvl7pPr>
            <a:lvl8pPr marL="3253740" indent="0">
              <a:buNone/>
              <a:defRPr sz="900"/>
            </a:lvl8pPr>
            <a:lvl9pPr marL="371856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  <a:endParaRPr lang="fr-FR"/>
          </a:p>
        </p:txBody>
      </p:sp>
      <p:sp>
        <p:nvSpPr>
          <p:cNvPr id="5" name="Espace réservé de la date 4"/>
          <p:cNvSpPr>
            <a:spLocks noGrp="1" noChangeArrowheads="1"/>
          </p:cNvSpPr>
          <p:nvPr>
            <p:ph type="dt" sz="half" idx="10"/>
          </p:nvPr>
        </p:nvSpPr>
        <p:spPr>
          <a:xfrm>
            <a:off x="766439" y="9934330"/>
            <a:ext cx="3579396" cy="757950"/>
          </a:xfrm>
          <a:prstGeom prst="rect">
            <a:avLst/>
          </a:prstGeom>
        </p:spPr>
        <p:txBody>
          <a:bodyPr lIns="92967" tIns="46484" rIns="92967" bIns="46484"/>
          <a:lstStyle>
            <a:lvl1pPr>
              <a:defRPr smtClean="0"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241086" y="9934330"/>
            <a:ext cx="4856255" cy="757950"/>
          </a:xfrm>
          <a:prstGeom prst="rect">
            <a:avLst/>
          </a:prstGeom>
        </p:spPr>
        <p:txBody>
          <a:bodyPr lIns="92967" tIns="46484" rIns="92967" bIns="46484"/>
          <a:lstStyle>
            <a:lvl1pPr>
              <a:defRPr smtClean="0"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" name="Espace réservé du numéro de diapositiv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992592" y="9934330"/>
            <a:ext cx="3579395" cy="757950"/>
          </a:xfrm>
          <a:prstGeom prst="rect">
            <a:avLst/>
          </a:prstGeom>
        </p:spPr>
        <p:txBody>
          <a:bodyPr lIns="92967" tIns="46484" rIns="92967" bIns="46484"/>
          <a:lstStyle>
            <a:lvl1pPr>
              <a:defRPr smtClean="0"/>
            </a:lvl1pPr>
          </a:lstStyle>
          <a:p>
            <a:pPr>
              <a:defRPr/>
            </a:pPr>
            <a:fld id="{F5385B2C-92C8-4453-A451-2156AD83FBE0}" type="slidenum">
              <a:rPr lang="fr-FR"/>
            </a:fld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99235" rtl="0" eaLnBrk="0" fontAlgn="base" hangingPunct="0">
        <a:spcBef>
          <a:spcPct val="0"/>
        </a:spcBef>
        <a:spcAft>
          <a:spcPct val="0"/>
        </a:spcAft>
        <a:defRPr sz="7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499235" rtl="0" eaLnBrk="0" fontAlgn="base" hangingPunct="0">
        <a:spcBef>
          <a:spcPct val="0"/>
        </a:spcBef>
        <a:spcAft>
          <a:spcPct val="0"/>
        </a:spcAft>
        <a:defRPr sz="7200">
          <a:solidFill>
            <a:schemeClr val="tx2"/>
          </a:solidFill>
          <a:latin typeface="Arial" panose="020B0604020202020204" pitchFamily="34" charset="0"/>
        </a:defRPr>
      </a:lvl2pPr>
      <a:lvl3pPr algn="ctr" defTabSz="1499235" rtl="0" eaLnBrk="0" fontAlgn="base" hangingPunct="0">
        <a:spcBef>
          <a:spcPct val="0"/>
        </a:spcBef>
        <a:spcAft>
          <a:spcPct val="0"/>
        </a:spcAft>
        <a:defRPr sz="7200">
          <a:solidFill>
            <a:schemeClr val="tx2"/>
          </a:solidFill>
          <a:latin typeface="Arial" panose="020B0604020202020204" pitchFamily="34" charset="0"/>
        </a:defRPr>
      </a:lvl3pPr>
      <a:lvl4pPr algn="ctr" defTabSz="1499235" rtl="0" eaLnBrk="0" fontAlgn="base" hangingPunct="0">
        <a:spcBef>
          <a:spcPct val="0"/>
        </a:spcBef>
        <a:spcAft>
          <a:spcPct val="0"/>
        </a:spcAft>
        <a:defRPr sz="7200">
          <a:solidFill>
            <a:schemeClr val="tx2"/>
          </a:solidFill>
          <a:latin typeface="Arial" panose="020B0604020202020204" pitchFamily="34" charset="0"/>
        </a:defRPr>
      </a:lvl4pPr>
      <a:lvl5pPr algn="ctr" defTabSz="1499235" rtl="0" eaLnBrk="0" fontAlgn="base" hangingPunct="0">
        <a:spcBef>
          <a:spcPct val="0"/>
        </a:spcBef>
        <a:spcAft>
          <a:spcPct val="0"/>
        </a:spcAft>
        <a:defRPr sz="7200">
          <a:solidFill>
            <a:schemeClr val="tx2"/>
          </a:solidFill>
          <a:latin typeface="Arial" panose="020B0604020202020204" pitchFamily="34" charset="0"/>
        </a:defRPr>
      </a:lvl5pPr>
      <a:lvl6pPr marL="464820" algn="ctr" defTabSz="1499235" rtl="0" fontAlgn="base">
        <a:spcBef>
          <a:spcPct val="0"/>
        </a:spcBef>
        <a:spcAft>
          <a:spcPct val="0"/>
        </a:spcAft>
        <a:defRPr sz="7200">
          <a:solidFill>
            <a:schemeClr val="tx2"/>
          </a:solidFill>
          <a:latin typeface="Arial" panose="020B0604020202020204" pitchFamily="34" charset="0"/>
        </a:defRPr>
      </a:lvl6pPr>
      <a:lvl7pPr marL="929640" algn="ctr" defTabSz="1499235" rtl="0" fontAlgn="base">
        <a:spcBef>
          <a:spcPct val="0"/>
        </a:spcBef>
        <a:spcAft>
          <a:spcPct val="0"/>
        </a:spcAft>
        <a:defRPr sz="7200">
          <a:solidFill>
            <a:schemeClr val="tx2"/>
          </a:solidFill>
          <a:latin typeface="Arial" panose="020B0604020202020204" pitchFamily="34" charset="0"/>
        </a:defRPr>
      </a:lvl7pPr>
      <a:lvl8pPr marL="1394460" algn="ctr" defTabSz="1499235" rtl="0" fontAlgn="base">
        <a:spcBef>
          <a:spcPct val="0"/>
        </a:spcBef>
        <a:spcAft>
          <a:spcPct val="0"/>
        </a:spcAft>
        <a:defRPr sz="7200">
          <a:solidFill>
            <a:schemeClr val="tx2"/>
          </a:solidFill>
          <a:latin typeface="Arial" panose="020B0604020202020204" pitchFamily="34" charset="0"/>
        </a:defRPr>
      </a:lvl8pPr>
      <a:lvl9pPr marL="1859280" algn="ctr" defTabSz="1499235" rtl="0" fontAlgn="base">
        <a:spcBef>
          <a:spcPct val="0"/>
        </a:spcBef>
        <a:spcAft>
          <a:spcPct val="0"/>
        </a:spcAft>
        <a:defRPr sz="72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561975" indent="-561975" algn="l" defTabSz="1499235" rtl="0" eaLnBrk="0" fontAlgn="base" hangingPunct="0">
        <a:spcBef>
          <a:spcPct val="20000"/>
        </a:spcBef>
        <a:spcAft>
          <a:spcPct val="0"/>
        </a:spcAft>
        <a:buChar char="•"/>
        <a:defRPr sz="5300">
          <a:solidFill>
            <a:schemeClr val="tx1"/>
          </a:solidFill>
          <a:latin typeface="+mn-lt"/>
          <a:ea typeface="+mn-ea"/>
          <a:cs typeface="+mn-cs"/>
        </a:defRPr>
      </a:lvl1pPr>
      <a:lvl2pPr marL="1218565" indent="-467995" algn="l" defTabSz="1499235" rtl="0" eaLnBrk="0" fontAlgn="base" hangingPunct="0">
        <a:spcBef>
          <a:spcPct val="20000"/>
        </a:spcBef>
        <a:spcAft>
          <a:spcPct val="0"/>
        </a:spcAft>
        <a:buChar char="–"/>
        <a:defRPr sz="4600">
          <a:solidFill>
            <a:schemeClr val="tx1"/>
          </a:solidFill>
          <a:latin typeface="+mn-lt"/>
        </a:defRPr>
      </a:lvl2pPr>
      <a:lvl3pPr marL="1875790" indent="-375920" algn="l" defTabSz="1499235" rtl="0" eaLnBrk="0" fontAlgn="base" hangingPunct="0">
        <a:spcBef>
          <a:spcPct val="20000"/>
        </a:spcBef>
        <a:spcAft>
          <a:spcPct val="0"/>
        </a:spcAft>
        <a:buChar char="•"/>
        <a:defRPr sz="4000">
          <a:solidFill>
            <a:schemeClr val="tx1"/>
          </a:solidFill>
          <a:latin typeface="+mn-lt"/>
        </a:defRPr>
      </a:lvl3pPr>
      <a:lvl4pPr marL="2624455" indent="-374650" algn="l" defTabSz="1499235" rtl="0" eaLnBrk="0" fontAlgn="base" hangingPunct="0">
        <a:spcBef>
          <a:spcPct val="20000"/>
        </a:spcBef>
        <a:spcAft>
          <a:spcPct val="0"/>
        </a:spcAft>
        <a:buChar char="–"/>
        <a:defRPr sz="3300">
          <a:solidFill>
            <a:schemeClr val="tx1"/>
          </a:solidFill>
          <a:latin typeface="+mn-lt"/>
        </a:defRPr>
      </a:lvl4pPr>
      <a:lvl5pPr marL="3375025" indent="-375920" algn="l" defTabSz="1499235" rtl="0" eaLnBrk="0" fontAlgn="base" hangingPunct="0">
        <a:spcBef>
          <a:spcPct val="20000"/>
        </a:spcBef>
        <a:spcAft>
          <a:spcPct val="0"/>
        </a:spcAft>
        <a:buChar char="»"/>
        <a:defRPr sz="3300">
          <a:solidFill>
            <a:schemeClr val="tx1"/>
          </a:solidFill>
          <a:latin typeface="+mn-lt"/>
        </a:defRPr>
      </a:lvl5pPr>
      <a:lvl6pPr marL="3839845" indent="-375920" algn="l" defTabSz="1499235" rtl="0" fontAlgn="base">
        <a:spcBef>
          <a:spcPct val="20000"/>
        </a:spcBef>
        <a:spcAft>
          <a:spcPct val="0"/>
        </a:spcAft>
        <a:buChar char="»"/>
        <a:defRPr sz="3300">
          <a:solidFill>
            <a:schemeClr val="tx1"/>
          </a:solidFill>
          <a:latin typeface="+mn-lt"/>
        </a:defRPr>
      </a:lvl6pPr>
      <a:lvl7pPr marL="4304665" indent="-375920" algn="l" defTabSz="1499235" rtl="0" fontAlgn="base">
        <a:spcBef>
          <a:spcPct val="20000"/>
        </a:spcBef>
        <a:spcAft>
          <a:spcPct val="0"/>
        </a:spcAft>
        <a:buChar char="»"/>
        <a:defRPr sz="3300">
          <a:solidFill>
            <a:schemeClr val="tx1"/>
          </a:solidFill>
          <a:latin typeface="+mn-lt"/>
        </a:defRPr>
      </a:lvl7pPr>
      <a:lvl8pPr marL="4769485" indent="-375920" algn="l" defTabSz="1499235" rtl="0" fontAlgn="base">
        <a:spcBef>
          <a:spcPct val="20000"/>
        </a:spcBef>
        <a:spcAft>
          <a:spcPct val="0"/>
        </a:spcAft>
        <a:buChar char="»"/>
        <a:defRPr sz="3300">
          <a:solidFill>
            <a:schemeClr val="tx1"/>
          </a:solidFill>
          <a:latin typeface="+mn-lt"/>
        </a:defRPr>
      </a:lvl8pPr>
      <a:lvl9pPr marL="5234305" indent="-375920" algn="l" defTabSz="1499235" rtl="0" fontAlgn="base">
        <a:spcBef>
          <a:spcPct val="20000"/>
        </a:spcBef>
        <a:spcAft>
          <a:spcPct val="0"/>
        </a:spcAft>
        <a:buChar char="»"/>
        <a:defRPr sz="33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296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4820" algn="l" defTabSz="9296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29640" algn="l" defTabSz="9296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4460" algn="l" defTabSz="9296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59280" algn="l" defTabSz="9296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24100" algn="l" defTabSz="9296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88920" algn="l" defTabSz="9296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53740" algn="l" defTabSz="9296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18560" algn="l" defTabSz="9296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.xml"/><Relationship Id="rId8" Type="http://schemas.openxmlformats.org/officeDocument/2006/relationships/image" Target="../media/image8.jpe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slideLayout" Target="../slideLayouts/slideLayout2.xml"/><Relationship Id="rId10" Type="http://schemas.openxmlformats.org/officeDocument/2006/relationships/tags" Target="../tags/tag2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png"/><Relationship Id="rId8" Type="http://schemas.openxmlformats.org/officeDocument/2006/relationships/image" Target="../media/image15.png"/><Relationship Id="rId7" Type="http://schemas.openxmlformats.org/officeDocument/2006/relationships/image" Target="../media/image3.png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5" Type="http://schemas.openxmlformats.org/officeDocument/2006/relationships/notesSlide" Target="../notesSlides/notesSlide1.xml"/><Relationship Id="rId24" Type="http://schemas.openxmlformats.org/officeDocument/2006/relationships/slideLayout" Target="../slideLayouts/slideLayout2.xml"/><Relationship Id="rId23" Type="http://schemas.openxmlformats.org/officeDocument/2006/relationships/tags" Target="../tags/tag3.xml"/><Relationship Id="rId22" Type="http://schemas.openxmlformats.org/officeDocument/2006/relationships/image" Target="../media/image29.png"/><Relationship Id="rId21" Type="http://schemas.openxmlformats.org/officeDocument/2006/relationships/image" Target="../media/image28.png"/><Relationship Id="rId20" Type="http://schemas.openxmlformats.org/officeDocument/2006/relationships/image" Target="../media/image27.png"/><Relationship Id="rId2" Type="http://schemas.openxmlformats.org/officeDocument/2006/relationships/image" Target="../media/image10.jpeg"/><Relationship Id="rId19" Type="http://schemas.openxmlformats.org/officeDocument/2006/relationships/image" Target="../media/image26.png"/><Relationship Id="rId18" Type="http://schemas.openxmlformats.org/officeDocument/2006/relationships/image" Target="../media/image25.png"/><Relationship Id="rId17" Type="http://schemas.openxmlformats.org/officeDocument/2006/relationships/image" Target="../media/image24.png"/><Relationship Id="rId16" Type="http://schemas.openxmlformats.org/officeDocument/2006/relationships/image" Target="../media/image23.png"/><Relationship Id="rId15" Type="http://schemas.openxmlformats.org/officeDocument/2006/relationships/image" Target="../media/image22.png"/><Relationship Id="rId14" Type="http://schemas.microsoft.com/office/2007/relationships/hdphoto" Target="../media/image21.wdp"/><Relationship Id="rId13" Type="http://schemas.openxmlformats.org/officeDocument/2006/relationships/image" Target="../media/image20.png"/><Relationship Id="rId12" Type="http://schemas.openxmlformats.org/officeDocument/2006/relationships/image" Target="../media/image19.png"/><Relationship Id="rId11" Type="http://schemas.openxmlformats.org/officeDocument/2006/relationships/image" Target="../media/image18.png"/><Relationship Id="rId10" Type="http://schemas.openxmlformats.org/officeDocument/2006/relationships/image" Target="../media/image17.png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 descr="CouveturePlaquette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68240" y="91849"/>
            <a:ext cx="15192000" cy="10785423"/>
          </a:xfrm>
          <a:prstGeom prst="rect">
            <a:avLst/>
          </a:prstGeom>
        </p:spPr>
      </p:pic>
      <p:grpSp>
        <p:nvGrpSpPr>
          <p:cNvPr id="184" name="Groupe 183"/>
          <p:cNvGrpSpPr/>
          <p:nvPr/>
        </p:nvGrpSpPr>
        <p:grpSpPr>
          <a:xfrm>
            <a:off x="67945" y="104775"/>
            <a:ext cx="15191740" cy="10772775"/>
            <a:chOff x="195" y="104775"/>
            <a:chExt cx="15233120" cy="10661207"/>
          </a:xfrm>
        </p:grpSpPr>
        <p:sp>
          <p:nvSpPr>
            <p:cNvPr id="179" name="Rectangle 178"/>
            <p:cNvSpPr/>
            <p:nvPr/>
          </p:nvSpPr>
          <p:spPr bwMode="auto">
            <a:xfrm>
              <a:off x="195" y="104775"/>
              <a:ext cx="15233120" cy="10661207"/>
            </a:xfrm>
            <a:prstGeom prst="rect">
              <a:avLst/>
            </a:prstGeom>
            <a:noFill/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14751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en-US" sz="2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183" name="Connecteur droit 182"/>
            <p:cNvCxnSpPr>
              <a:stCxn id="179" idx="0"/>
              <a:endCxn id="179" idx="2"/>
            </p:cNvCxnSpPr>
            <p:nvPr/>
          </p:nvCxnSpPr>
          <p:spPr bwMode="auto">
            <a:xfrm>
              <a:off x="7617072" y="104775"/>
              <a:ext cx="0" cy="1066120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7" name="ZoneTexte 6"/>
          <p:cNvSpPr txBox="1"/>
          <p:nvPr/>
        </p:nvSpPr>
        <p:spPr>
          <a:xfrm rot="16200000">
            <a:off x="5509253" y="8475121"/>
            <a:ext cx="3999813" cy="18466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600" dirty="0">
                <a:latin typeface="Calibri" panose="020F0502020204030204" pitchFamily="34" charset="0"/>
              </a:rPr>
              <a:t>Design: Agence Pulcom – Specifications subject to change without notice – non-contractual document – B009                       </a:t>
            </a:r>
            <a:endParaRPr lang="en-US" sz="600" dirty="0">
              <a:latin typeface="Calibri" panose="020F050202020403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7995101" y="6567786"/>
            <a:ext cx="4068182" cy="1537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sz="1400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Annealsys</a:t>
            </a:r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是致力于研发和生产型设备的全球化供应商，为</a:t>
            </a:r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</a:rPr>
              <a:t>快速高温热退火设备</a:t>
            </a:r>
            <a:r>
              <a:rPr lang="en-US" sz="1400" b="0" i="1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1400" b="1" i="1" dirty="0">
                <a:solidFill>
                  <a:srgbClr val="F394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RTP/RTCVD</a:t>
            </a:r>
            <a:r>
              <a:rPr lang="en-US" sz="1400" b="1" i="1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zh-CN" altLang="en-US" sz="1400" u="none" strike="noStrike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Calibri" panose="020F0502020204030204" pitchFamily="34" charset="0"/>
              </a:rPr>
              <a:t>及</a:t>
            </a:r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</a:rPr>
              <a:t>化学气相沉积设备</a:t>
            </a:r>
            <a:r>
              <a:rPr lang="en-US" sz="1400" b="1" i="1" u="none" strike="noStrike" baseline="0" dirty="0">
                <a:latin typeface="宋体" panose="02010600030101010101" pitchFamily="2" charset="-122"/>
                <a:ea typeface="宋体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1400" b="1" i="1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400" b="1" i="1" dirty="0">
                <a:solidFill>
                  <a:srgbClr val="0894C2"/>
                </a:solidFill>
                <a:latin typeface="Calibri" panose="020F0502020204030204" pitchFamily="34" charset="0"/>
              </a:rPr>
              <a:t>DLI-CVD/DLI-ALD &amp; LPCVD</a:t>
            </a:r>
            <a:r>
              <a:rPr lang="en-US" sz="1400" b="0" i="1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</a:rPr>
              <a:t>提供创新可行性解决方案</a:t>
            </a:r>
            <a:r>
              <a:rPr lang="zh-CN" altLang="en-US" sz="1400" b="0" i="1" u="none" strike="noStrike" baseline="0" dirty="0">
                <a:latin typeface="宋体" panose="02010600030101010101" pitchFamily="2" charset="-122"/>
                <a:ea typeface="宋体" panose="02010600030101010101" pitchFamily="2" charset="-122"/>
                <a:cs typeface="Calibri" panose="020F0502020204030204" pitchFamily="34" charset="0"/>
              </a:rPr>
              <a:t>。</a:t>
            </a:r>
            <a:endParaRPr lang="en-US" sz="1400" b="0" i="1" u="none" strike="noStrike" baseline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zh-CN" sz="1400" b="0" i="0" dirty="0">
              <a:solidFill>
                <a:srgbClr val="2A2B2E"/>
              </a:solidFill>
              <a:effectLst/>
              <a:latin typeface="PingFang SC"/>
            </a:endParaRPr>
          </a:p>
          <a:p>
            <a:r>
              <a:rPr lang="zh-CN" altLang="en-US" sz="1200" b="0" i="1" dirty="0">
                <a:solidFill>
                  <a:srgbClr val="2A2B2E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公司</a:t>
            </a:r>
            <a:r>
              <a:rPr lang="zh-CN" altLang="en-US" sz="1200" i="1" dirty="0">
                <a:latin typeface="宋体" panose="02010600030101010101" pitchFamily="2" charset="-122"/>
                <a:ea typeface="宋体" panose="02010600030101010101" pitchFamily="2" charset="-122"/>
              </a:rPr>
              <a:t>总部</a:t>
            </a:r>
            <a:r>
              <a:rPr lang="zh-CN" altLang="en-US" sz="1200" b="0" i="1" dirty="0">
                <a:solidFill>
                  <a:srgbClr val="2A2B2E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位于法国的蒙彼利埃，</a:t>
            </a:r>
            <a:r>
              <a:rPr lang="zh-CN" altLang="en-US" sz="1200" b="0" i="1" dirty="0"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我们拥有全球销售和</a:t>
            </a:r>
            <a:r>
              <a:rPr lang="zh-CN" altLang="en-US" sz="1200" i="1" dirty="0">
                <a:latin typeface="宋体" panose="02010600030101010101" pitchFamily="2" charset="-122"/>
                <a:ea typeface="宋体" panose="02010600030101010101" pitchFamily="2" charset="-122"/>
              </a:rPr>
              <a:t>服务网络</a:t>
            </a:r>
            <a:r>
              <a:rPr lang="zh-CN" altLang="en-US" sz="1200" b="0" i="1" dirty="0"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，为客户提供卓越的技术和工艺支持。</a:t>
            </a:r>
            <a:endParaRPr lang="zh-CN" altLang="en-US" sz="1200" b="0" i="1" dirty="0"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18" name="Groupe 17"/>
          <p:cNvGrpSpPr/>
          <p:nvPr/>
        </p:nvGrpSpPr>
        <p:grpSpPr>
          <a:xfrm>
            <a:off x="8618639" y="8471951"/>
            <a:ext cx="2886035" cy="2100472"/>
            <a:chOff x="3216976" y="3604080"/>
            <a:chExt cx="2886035" cy="2100472"/>
          </a:xfrm>
        </p:grpSpPr>
        <p:pic>
          <p:nvPicPr>
            <p:cNvPr id="19" name="Image 18"/>
            <p:cNvPicPr>
              <a:picLocks noChangeAspect="1"/>
            </p:cNvPicPr>
            <p:nvPr/>
          </p:nvPicPr>
          <p:blipFill rotWithShape="1">
            <a:blip r:embed="rId2"/>
            <a:srcRect l="72642" t="6216" r="10686" b="77722"/>
            <a:stretch>
              <a:fillRect/>
            </a:stretch>
          </p:blipFill>
          <p:spPr>
            <a:xfrm>
              <a:off x="5513727" y="4178563"/>
              <a:ext cx="589284" cy="478406"/>
            </a:xfrm>
            <a:prstGeom prst="rect">
              <a:avLst/>
            </a:prstGeom>
          </p:spPr>
        </p:pic>
        <p:pic>
          <p:nvPicPr>
            <p:cNvPr id="20" name="Image 19"/>
            <p:cNvPicPr>
              <a:picLocks noChangeAspect="1"/>
            </p:cNvPicPr>
            <p:nvPr/>
          </p:nvPicPr>
          <p:blipFill rotWithShape="1">
            <a:blip r:embed="rId2"/>
            <a:srcRect l="72642" t="40432" r="10686" b="43506"/>
            <a:stretch>
              <a:fillRect/>
            </a:stretch>
          </p:blipFill>
          <p:spPr>
            <a:xfrm>
              <a:off x="5513727" y="3701235"/>
              <a:ext cx="588396" cy="478405"/>
            </a:xfrm>
            <a:prstGeom prst="rect">
              <a:avLst/>
            </a:prstGeom>
          </p:spPr>
        </p:pic>
        <p:grpSp>
          <p:nvGrpSpPr>
            <p:cNvPr id="21" name="Groupe 20"/>
            <p:cNvGrpSpPr/>
            <p:nvPr/>
          </p:nvGrpSpPr>
          <p:grpSpPr>
            <a:xfrm>
              <a:off x="3216976" y="3604080"/>
              <a:ext cx="2886035" cy="2100472"/>
              <a:chOff x="3216976" y="3604080"/>
              <a:chExt cx="2886035" cy="2100472"/>
            </a:xfrm>
          </p:grpSpPr>
          <p:pic>
            <p:nvPicPr>
              <p:cNvPr id="22" name="Image 21"/>
              <p:cNvPicPr>
                <a:picLocks noChangeAspect="1"/>
              </p:cNvPicPr>
              <p:nvPr/>
            </p:nvPicPr>
            <p:blipFill rotWithShape="1">
              <a:blip r:embed="rId2"/>
              <a:srcRect l="72981" t="23373" r="10348" b="60565"/>
              <a:stretch>
                <a:fillRect/>
              </a:stretch>
            </p:blipFill>
            <p:spPr>
              <a:xfrm>
                <a:off x="5513727" y="4655976"/>
                <a:ext cx="589284" cy="478406"/>
              </a:xfrm>
              <a:prstGeom prst="rect">
                <a:avLst/>
              </a:prstGeom>
            </p:spPr>
          </p:pic>
          <p:pic>
            <p:nvPicPr>
              <p:cNvPr id="23" name="Image 22"/>
              <p:cNvPicPr>
                <a:picLocks noChangeAspect="1"/>
              </p:cNvPicPr>
              <p:nvPr/>
            </p:nvPicPr>
            <p:blipFill rotWithShape="1">
              <a:blip r:embed="rId2"/>
              <a:srcRect l="72737" t="57143" r="10590" b="26817"/>
              <a:stretch>
                <a:fillRect/>
              </a:stretch>
            </p:blipFill>
            <p:spPr>
              <a:xfrm>
                <a:off x="5512839" y="5137035"/>
                <a:ext cx="589283" cy="477744"/>
              </a:xfrm>
              <a:prstGeom prst="rect">
                <a:avLst/>
              </a:prstGeom>
            </p:spPr>
          </p:pic>
          <p:grpSp>
            <p:nvGrpSpPr>
              <p:cNvPr id="24" name="Groupe 23"/>
              <p:cNvGrpSpPr/>
              <p:nvPr/>
            </p:nvGrpSpPr>
            <p:grpSpPr>
              <a:xfrm>
                <a:off x="3216976" y="3604080"/>
                <a:ext cx="2131199" cy="2100472"/>
                <a:chOff x="6225313" y="2767050"/>
                <a:chExt cx="2131199" cy="2100472"/>
              </a:xfrm>
            </p:grpSpPr>
            <p:cxnSp>
              <p:nvCxnSpPr>
                <p:cNvPr id="25" name="Connecteur droit 24"/>
                <p:cNvCxnSpPr/>
                <p:nvPr/>
              </p:nvCxnSpPr>
              <p:spPr bwMode="auto">
                <a:xfrm>
                  <a:off x="6383618" y="2767050"/>
                  <a:ext cx="0" cy="2100472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E40019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26" name="ZoneTexte 25"/>
                <p:cNvSpPr txBox="1"/>
                <p:nvPr/>
              </p:nvSpPr>
              <p:spPr>
                <a:xfrm>
                  <a:off x="6225313" y="2918670"/>
                  <a:ext cx="2131199" cy="18158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285750" indent="-285750">
                    <a:buBlip>
                      <a:blip r:embed="rId3"/>
                    </a:buBlip>
                  </a:pPr>
                  <a:r>
                    <a:rPr lang="zh-CN" altLang="en-US" sz="1600" dirty="0">
                      <a:latin typeface="宋体" panose="02010600030101010101" pitchFamily="2" charset="-122"/>
                      <a:ea typeface="宋体" panose="02010600030101010101" pitchFamily="2" charset="-122"/>
                    </a:rPr>
                    <a:t>微电子</a:t>
                  </a:r>
                  <a:endParaRPr lang="en-US" altLang="zh-CN" sz="1600" dirty="0">
                    <a:latin typeface="宋体" panose="02010600030101010101" pitchFamily="2" charset="-122"/>
                    <a:ea typeface="宋体" panose="02010600030101010101" pitchFamily="2" charset="-122"/>
                  </a:endParaRPr>
                </a:p>
                <a:p>
                  <a:pPr marL="285750" indent="-285750">
                    <a:buBlip>
                      <a:blip r:embed="rId3"/>
                    </a:buBlip>
                  </a:pPr>
                  <a:r>
                    <a:rPr lang="zh-CN" altLang="en-US" sz="1600" dirty="0">
                      <a:latin typeface="宋体" panose="02010600030101010101" pitchFamily="2" charset="-122"/>
                      <a:ea typeface="宋体" panose="02010600030101010101" pitchFamily="2" charset="-122"/>
                    </a:rPr>
                    <a:t>功率器件</a:t>
                  </a:r>
                  <a:endParaRPr lang="en-US" sz="1600" dirty="0">
                    <a:latin typeface="宋体" panose="02010600030101010101" pitchFamily="2" charset="-122"/>
                    <a:ea typeface="宋体" panose="02010600030101010101" pitchFamily="2" charset="-122"/>
                    <a:cs typeface="Calibri" panose="020F0502020204030204" pitchFamily="34" charset="0"/>
                  </a:endParaRPr>
                </a:p>
                <a:p>
                  <a:pPr marL="285750" indent="-285750">
                    <a:buBlip>
                      <a:blip r:embed="rId3"/>
                    </a:buBlip>
                  </a:pPr>
                  <a:r>
                    <a:rPr lang="zh-CN" altLang="en-US" sz="1600" dirty="0">
                      <a:latin typeface="宋体" panose="02010600030101010101" pitchFamily="2" charset="-122"/>
                      <a:ea typeface="宋体" panose="02010600030101010101" pitchFamily="2" charset="-122"/>
                      <a:cs typeface="Calibri" panose="020F0502020204030204" pitchFamily="34" charset="0"/>
                    </a:rPr>
                    <a:t>光电子</a:t>
                  </a:r>
                  <a:endParaRPr lang="en-US" altLang="zh-CN" sz="1600" dirty="0">
                    <a:latin typeface="宋体" panose="02010600030101010101" pitchFamily="2" charset="-122"/>
                    <a:ea typeface="宋体" panose="02010600030101010101" pitchFamily="2" charset="-122"/>
                    <a:cs typeface="Calibri" panose="020F0502020204030204" pitchFamily="34" charset="0"/>
                  </a:endParaRPr>
                </a:p>
                <a:p>
                  <a:pPr marL="285750" indent="-285750">
                    <a:buBlip>
                      <a:blip r:embed="rId3"/>
                    </a:buBlip>
                  </a:pPr>
                  <a:r>
                    <a:rPr lang="zh-CN" altLang="en-US" sz="1600" dirty="0">
                      <a:latin typeface="宋体" panose="02010600030101010101" pitchFamily="2" charset="-122"/>
                      <a:ea typeface="宋体" panose="02010600030101010101" pitchFamily="2" charset="-122"/>
                      <a:cs typeface="Calibri" panose="020F0502020204030204" pitchFamily="34" charset="0"/>
                    </a:rPr>
                    <a:t>传感器</a:t>
                  </a:r>
                  <a:endParaRPr lang="en-US" altLang="zh-CN" sz="1600" dirty="0">
                    <a:latin typeface="宋体" panose="02010600030101010101" pitchFamily="2" charset="-122"/>
                    <a:ea typeface="宋体" panose="02010600030101010101" pitchFamily="2" charset="-122"/>
                    <a:cs typeface="Calibri" panose="020F0502020204030204" pitchFamily="34" charset="0"/>
                  </a:endParaRPr>
                </a:p>
                <a:p>
                  <a:pPr marL="285750" indent="-285750">
                    <a:buBlip>
                      <a:blip r:embed="rId3"/>
                    </a:buBlip>
                  </a:pPr>
                  <a:r>
                    <a:rPr lang="en-US" sz="16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MEMS</a:t>
                  </a:r>
                  <a:endParaRPr lang="en-US" sz="160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  <a:p>
                  <a:pPr marL="285750" indent="-285750">
                    <a:buBlip>
                      <a:blip r:embed="rId3"/>
                    </a:buBlip>
                  </a:pPr>
                  <a:r>
                    <a:rPr lang="zh-CN" altLang="en-US" sz="1600" dirty="0">
                      <a:latin typeface="宋体" panose="02010600030101010101" pitchFamily="2" charset="-122"/>
                      <a:ea typeface="宋体" panose="02010600030101010101" pitchFamily="2" charset="-122"/>
                      <a:cs typeface="Calibri" panose="020F0502020204030204" pitchFamily="34" charset="0"/>
                    </a:rPr>
                    <a:t>太阳能电池</a:t>
                  </a:r>
                  <a:endParaRPr lang="en-US" altLang="zh-CN" sz="1600" dirty="0">
                    <a:latin typeface="宋体" panose="02010600030101010101" pitchFamily="2" charset="-122"/>
                    <a:ea typeface="宋体" panose="02010600030101010101" pitchFamily="2" charset="-122"/>
                    <a:cs typeface="Calibri" panose="020F0502020204030204" pitchFamily="34" charset="0"/>
                  </a:endParaRPr>
                </a:p>
                <a:p>
                  <a:pPr marL="285750" indent="-285750">
                    <a:buBlip>
                      <a:blip r:embed="rId3"/>
                    </a:buBlip>
                  </a:pPr>
                  <a:r>
                    <a:rPr lang="en-US" sz="1600" dirty="0">
                      <a:latin typeface="Calibri" panose="020F0502020204030204" pitchFamily="34" charset="0"/>
                      <a:ea typeface="宋体" panose="02010600030101010101" pitchFamily="2" charset="-122"/>
                      <a:cs typeface="Calibri" panose="020F0502020204030204" pitchFamily="34" charset="0"/>
                    </a:rPr>
                    <a:t>R&amp;D</a:t>
                  </a:r>
                  <a:endParaRPr lang="en-US" sz="1600" dirty="0">
                    <a:latin typeface="Calibri" panose="020F0502020204030204" pitchFamily="34" charset="0"/>
                    <a:ea typeface="宋体" panose="02010600030101010101" pitchFamily="2" charset="-122"/>
                    <a:cs typeface="Calibri" panose="020F0502020204030204" pitchFamily="34" charset="0"/>
                  </a:endParaRPr>
                </a:p>
              </p:txBody>
            </p:sp>
          </p:grpSp>
        </p:grpSp>
      </p:grpSp>
      <p:sp>
        <p:nvSpPr>
          <p:cNvPr id="28" name="Rectangle 27"/>
          <p:cNvSpPr/>
          <p:nvPr/>
        </p:nvSpPr>
        <p:spPr bwMode="auto">
          <a:xfrm>
            <a:off x="666750" y="8633451"/>
            <a:ext cx="6307233" cy="204655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14751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2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61" name="Groupe 160"/>
          <p:cNvGrpSpPr/>
          <p:nvPr/>
        </p:nvGrpSpPr>
        <p:grpSpPr>
          <a:xfrm>
            <a:off x="2264762" y="7529254"/>
            <a:ext cx="4757635" cy="1344393"/>
            <a:chOff x="7696931" y="8707937"/>
            <a:chExt cx="5261271" cy="1916699"/>
          </a:xfrm>
        </p:grpSpPr>
        <p:pic>
          <p:nvPicPr>
            <p:cNvPr id="162" name="Image 16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534" y="8707937"/>
              <a:ext cx="4216268" cy="1916699"/>
            </a:xfrm>
            <a:prstGeom prst="rect">
              <a:avLst/>
            </a:prstGeom>
          </p:spPr>
        </p:pic>
        <p:sp>
          <p:nvSpPr>
            <p:cNvPr id="163" name="Text Box 1028"/>
            <p:cNvSpPr txBox="1">
              <a:spLocks noChangeArrowheads="1"/>
            </p:cNvSpPr>
            <p:nvPr/>
          </p:nvSpPr>
          <p:spPr bwMode="auto">
            <a:xfrm>
              <a:off x="7696931" y="8731019"/>
              <a:ext cx="5261271" cy="1885088"/>
            </a:xfrm>
            <a:prstGeom prst="rect">
              <a:avLst/>
            </a:prstGeom>
            <a:noFill/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spAutoFit/>
            </a:bodyPr>
            <a:lstStyle/>
            <a:p>
              <a:pPr algn="l">
                <a:lnSpc>
                  <a:spcPct val="150000"/>
                </a:lnSpc>
                <a:buClr>
                  <a:srgbClr val="E30E20"/>
                </a:buClr>
                <a:buFont typeface="Arial" panose="020B0604020202020204" pitchFamily="34" charset="0"/>
                <a:buChar char="•"/>
                <a:defRPr/>
              </a:pPr>
              <a:r>
                <a:rPr lang="en-US" sz="1100" dirty="0">
                  <a:solidFill>
                    <a:schemeClr val="bg1"/>
                  </a:solidFill>
                  <a:cs typeface="Arial" panose="020B0604020202020204" pitchFamily="34" charset="0"/>
                </a:rPr>
                <a:t> </a:t>
              </a:r>
              <a:r>
                <a:rPr lang="zh-CN" altLang="en-US" sz="1100" dirty="0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Calibri" panose="020F0502020204030204" pitchFamily="34" charset="0"/>
                </a:rPr>
                <a:t>卓越的客户支持</a:t>
              </a:r>
              <a:endParaRPr lang="en-US" sz="11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Calibri" panose="020F0502020204030204" pitchFamily="34" charset="0"/>
              </a:endParaRPr>
            </a:p>
            <a:p>
              <a:pPr algn="l">
                <a:lnSpc>
                  <a:spcPct val="150000"/>
                </a:lnSpc>
                <a:buClr>
                  <a:srgbClr val="E30E20"/>
                </a:buClr>
                <a:buFont typeface="Arial" panose="020B0604020202020204" pitchFamily="34" charset="0"/>
                <a:buChar char="•"/>
                <a:defRPr/>
              </a:pPr>
              <a:r>
                <a:rPr lang="en-US" sz="1100" dirty="0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Calibri" panose="020F0502020204030204" pitchFamily="34" charset="0"/>
                </a:rPr>
                <a:t> </a:t>
              </a:r>
              <a:r>
                <a:rPr lang="zh-CN" altLang="en-US" sz="1100" dirty="0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Calibri" panose="020F0502020204030204" pitchFamily="34" charset="0"/>
                </a:rPr>
                <a:t>快速响应</a:t>
              </a:r>
              <a:endParaRPr lang="en-US" sz="11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Calibri" panose="020F0502020204030204" pitchFamily="34" charset="0"/>
              </a:endParaRPr>
            </a:p>
            <a:p>
              <a:pPr algn="l">
                <a:lnSpc>
                  <a:spcPct val="150000"/>
                </a:lnSpc>
                <a:buClr>
                  <a:srgbClr val="E30E20"/>
                </a:buClr>
                <a:buFont typeface="Arial" panose="020B0604020202020204" pitchFamily="34" charset="0"/>
                <a:buChar char="•"/>
                <a:defRPr/>
              </a:pPr>
              <a:r>
                <a:rPr lang="en-US" sz="1100" dirty="0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Calibri" panose="020F0502020204030204" pitchFamily="34" charset="0"/>
                </a:rPr>
                <a:t> </a:t>
              </a:r>
              <a:r>
                <a:rPr lang="zh-CN" altLang="en-US" sz="1100" dirty="0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Calibri" panose="020F0502020204030204" pitchFamily="34" charset="0"/>
                </a:rPr>
                <a:t>远程</a:t>
              </a:r>
              <a:r>
                <a:rPr lang="en-US" sz="1100" dirty="0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Calibri" panose="020F0502020204030204" pitchFamily="34" charset="0"/>
                </a:rPr>
                <a:t> (</a:t>
              </a:r>
              <a:r>
                <a:rPr lang="zh-CN" altLang="en-US" sz="1100" dirty="0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Calibri" panose="020F0502020204030204" pitchFamily="34" charset="0"/>
                </a:rPr>
                <a:t>邮件和电话</a:t>
              </a:r>
              <a:r>
                <a:rPr lang="en-US" sz="1100" dirty="0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Calibri" panose="020F0502020204030204" pitchFamily="34" charset="0"/>
                </a:rPr>
                <a:t>) </a:t>
              </a:r>
              <a:r>
                <a:rPr lang="zh-CN" altLang="en-US" sz="1100" dirty="0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Calibri" panose="020F0502020204030204" pitchFamily="34" charset="0"/>
                </a:rPr>
                <a:t>技术支持</a:t>
              </a:r>
              <a:endParaRPr lang="en-US" sz="11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Calibri" panose="020F0502020204030204" pitchFamily="34" charset="0"/>
              </a:endParaRPr>
            </a:p>
            <a:p>
              <a:pPr algn="l">
                <a:lnSpc>
                  <a:spcPct val="150000"/>
                </a:lnSpc>
                <a:buClr>
                  <a:srgbClr val="E30E20"/>
                </a:buClr>
                <a:buFont typeface="Arial" panose="020B0604020202020204" pitchFamily="34" charset="0"/>
                <a:buChar char="•"/>
                <a:defRPr/>
              </a:pPr>
              <a:r>
                <a:rPr lang="en-US" sz="1100" dirty="0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Calibri" panose="020F0502020204030204" pitchFamily="34" charset="0"/>
                </a:rPr>
                <a:t> </a:t>
              </a:r>
              <a:r>
                <a:rPr lang="zh-CN" altLang="en-US" sz="1100" dirty="0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Calibri" panose="020F0502020204030204" pitchFamily="34" charset="0"/>
                </a:rPr>
                <a:t>远程支持包括</a:t>
              </a:r>
              <a:r>
                <a:rPr lang="en-US" altLang="zh-CN" sz="1100" dirty="0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Calibri" panose="020F0502020204030204" pitchFamily="34" charset="0"/>
                </a:rPr>
                <a:t>DLI</a:t>
              </a:r>
              <a:r>
                <a:rPr lang="zh-CN" altLang="en-US" sz="1100" dirty="0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Calibri" panose="020F0502020204030204" pitchFamily="34" charset="0"/>
                </a:rPr>
                <a:t>设备的化学反应</a:t>
              </a:r>
              <a:r>
                <a:rPr lang="en-US" altLang="zh-CN" sz="1100" dirty="0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Calibri" panose="020F0502020204030204" pitchFamily="34" charset="0"/>
                </a:rPr>
                <a:t>/</a:t>
              </a:r>
              <a:r>
                <a:rPr lang="zh-CN" altLang="en-US" sz="1100" dirty="0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Calibri" panose="020F0502020204030204" pitchFamily="34" charset="0"/>
                </a:rPr>
                <a:t>工艺流程</a:t>
              </a:r>
              <a:endParaRPr lang="en-US" sz="11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Calibri" panose="020F0502020204030204" pitchFamily="34" charset="0"/>
              </a:endParaRPr>
            </a:p>
            <a:p>
              <a:pPr algn="l">
                <a:lnSpc>
                  <a:spcPct val="150000"/>
                </a:lnSpc>
                <a:buClr>
                  <a:srgbClr val="E30E20"/>
                </a:buClr>
                <a:buFont typeface="Arial" panose="020B0604020202020204" pitchFamily="34" charset="0"/>
                <a:buChar char="•"/>
                <a:defRPr/>
              </a:pPr>
              <a:r>
                <a:rPr lang="zh-CN" altLang="en-US" sz="1100" dirty="0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Calibri" panose="020F0502020204030204" pitchFamily="34" charset="0"/>
                </a:rPr>
                <a:t> 软件诊断功能可实现更优质的远程技术支持</a:t>
              </a:r>
              <a:endParaRPr lang="en-US" sz="11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Calibri" panose="020F0502020204030204" pitchFamily="34" charset="0"/>
              </a:endParaRPr>
            </a:p>
          </p:txBody>
        </p:sp>
      </p:grpSp>
      <p:pic>
        <p:nvPicPr>
          <p:cNvPr id="8" name="Image 7" descr="Logo_Annealsy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66950" y="9050655"/>
            <a:ext cx="1633220" cy="35560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2266950" y="9465310"/>
            <a:ext cx="1921510" cy="112014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noAutofit/>
          </a:bodyPr>
          <a:lstStyle/>
          <a:p>
            <a:pPr marR="100330"/>
            <a:r>
              <a: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139 rue des Walkyries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100330"/>
            <a:r>
              <a: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34000 Montpellier, France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ts val="1100"/>
              </a:lnSpc>
              <a:spcBef>
                <a:spcPts val="600"/>
              </a:spcBef>
            </a:pPr>
            <a:r>
              <a:rPr lang="fr-FR" sz="1100" dirty="0">
                <a:latin typeface="Calibri" panose="020F0502020204030204" pitchFamily="34" charset="0"/>
              </a:rPr>
              <a:t>Phone: +33 (0) 467 20 23 63</a:t>
            </a:r>
            <a:endParaRPr lang="fr-FR" sz="1100" dirty="0">
              <a:latin typeface="Calibri" panose="020F0502020204030204" pitchFamily="34" charset="0"/>
            </a:endParaRPr>
          </a:p>
          <a:p>
            <a:pPr>
              <a:lnSpc>
                <a:spcPts val="1100"/>
              </a:lnSpc>
            </a:pPr>
            <a:r>
              <a:rPr lang="fr-FR" sz="1100" dirty="0">
                <a:latin typeface="Calibri" panose="020F0502020204030204" pitchFamily="34" charset="0"/>
              </a:rPr>
              <a:t>Fax: +33 (0) 467 20 26 89</a:t>
            </a:r>
            <a:endParaRPr lang="fr-FR" sz="1100" dirty="0">
              <a:latin typeface="Calibri" panose="020F0502020204030204" pitchFamily="34" charset="0"/>
            </a:endParaRPr>
          </a:p>
          <a:p>
            <a:pPr>
              <a:lnSpc>
                <a:spcPts val="1100"/>
              </a:lnSpc>
            </a:pPr>
            <a:r>
              <a:rPr lang="fr-FR" sz="1100" dirty="0">
                <a:latin typeface="Calibri" panose="020F0502020204030204" pitchFamily="34" charset="0"/>
              </a:rPr>
              <a:t>Email : sales@annealsys.com</a:t>
            </a:r>
            <a:endParaRPr lang="fr-FR" sz="1100" dirty="0">
              <a:latin typeface="Calibri" panose="020F0502020204030204" pitchFamily="34" charset="0"/>
            </a:endParaRPr>
          </a:p>
          <a:p>
            <a:pPr>
              <a:lnSpc>
                <a:spcPts val="1200"/>
              </a:lnSpc>
              <a:spcBef>
                <a:spcPts val="600"/>
              </a:spcBef>
            </a:pPr>
            <a:r>
              <a:rPr lang="fr-FR" sz="1100" b="1" dirty="0">
                <a:solidFill>
                  <a:srgbClr val="E30E20"/>
                </a:solidFill>
                <a:latin typeface="Calibri" panose="020F0502020204030204" pitchFamily="34" charset="0"/>
              </a:rPr>
              <a:t>www.annealsys.com</a:t>
            </a:r>
            <a:endParaRPr lang="fr-FR" sz="1200" dirty="0">
              <a:latin typeface="Calibri" panose="020F0502020204030204" pitchFamily="34" charset="0"/>
            </a:endParaRPr>
          </a:p>
        </p:txBody>
      </p:sp>
      <p:pic>
        <p:nvPicPr>
          <p:cNvPr id="4" name="Image 8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67640" y="9864725"/>
            <a:ext cx="1864995" cy="7664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7215" y="9733280"/>
            <a:ext cx="1590675" cy="2089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 ECM Greentech company </a:t>
            </a:r>
            <a:endParaRPr lang="en-US" sz="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 Box 23"/>
          <p:cNvSpPr txBox="1">
            <a:spLocks noChangeArrowheads="1"/>
          </p:cNvSpPr>
          <p:nvPr/>
        </p:nvSpPr>
        <p:spPr bwMode="auto">
          <a:xfrm>
            <a:off x="1575751" y="6928836"/>
            <a:ext cx="5062764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ED202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Worldwide sales and service support</a:t>
            </a:r>
            <a:endParaRPr lang="en-US" sz="2000" b="1" dirty="0">
              <a:solidFill>
                <a:srgbClr val="ED202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4070" y="4716871"/>
            <a:ext cx="3932639" cy="277906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2542395" y="7201529"/>
            <a:ext cx="30572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全 球 销 售 和 售 后 服 务 支 持</a:t>
            </a:r>
            <a:endParaRPr lang="zh-CN" altLang="en-US" sz="1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010" y="9392285"/>
            <a:ext cx="1204595" cy="405130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9"/>
            </p:custDataLst>
          </p:nvPr>
        </p:nvSpPr>
        <p:spPr>
          <a:xfrm>
            <a:off x="4571855" y="9086209"/>
            <a:ext cx="1254125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中国区代理机构</a:t>
            </a:r>
            <a:endParaRPr lang="zh-CN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" name="ZoneTexte 8"/>
          <p:cNvSpPr txBox="1"/>
          <p:nvPr>
            <p:custDataLst>
              <p:tags r:id="rId10"/>
            </p:custDataLst>
          </p:nvPr>
        </p:nvSpPr>
        <p:spPr>
          <a:xfrm>
            <a:off x="4588510" y="9792335"/>
            <a:ext cx="1921510" cy="988695"/>
          </a:xfrm>
          <a:prstGeom prst="rect">
            <a:avLst/>
          </a:prstGeom>
          <a:noFill/>
        </p:spPr>
        <p:txBody>
          <a:bodyPr wrap="none" rtlCol="0">
            <a:noAutofit/>
          </a:bodyPr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fr-FR" sz="900" dirty="0">
                <a:latin typeface="Calibri" panose="020F0502020204030204" pitchFamily="34" charset="0"/>
                <a:ea typeface="宋体" panose="02010600030101010101" pitchFamily="2" charset="-122"/>
              </a:rPr>
              <a:t>电话</a:t>
            </a:r>
            <a:r>
              <a:rPr lang="fr-FR" sz="1100" dirty="0">
                <a:latin typeface="Calibri" panose="020F0502020204030204" pitchFamily="34" charset="0"/>
              </a:rPr>
              <a:t>: </a:t>
            </a:r>
            <a:r>
              <a:rPr lang="en-US" altLang="fr-FR" sz="1100" dirty="0">
                <a:latin typeface="Calibri" panose="020F0502020204030204" pitchFamily="34" charset="0"/>
              </a:rPr>
              <a:t>(+</a:t>
            </a:r>
            <a:r>
              <a:rPr lang="en-US" altLang="zh-CN" sz="1100" dirty="0">
                <a:latin typeface="Calibri" panose="020F0502020204030204" pitchFamily="34" charset="0"/>
                <a:ea typeface="宋体" panose="02010600030101010101" pitchFamily="2" charset="-122"/>
              </a:rPr>
              <a:t>86)10 8225 4950</a:t>
            </a:r>
            <a:endParaRPr lang="fr-FR" sz="1100" dirty="0"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fr-FR" sz="900" dirty="0">
                <a:latin typeface="Calibri" panose="020F0502020204030204" pitchFamily="34" charset="0"/>
                <a:ea typeface="宋体" panose="02010600030101010101" pitchFamily="2" charset="-122"/>
              </a:rPr>
              <a:t>邮箱</a:t>
            </a:r>
            <a:r>
              <a:rPr lang="fr-FR" sz="1100" dirty="0">
                <a:latin typeface="Calibri" panose="020F0502020204030204" pitchFamily="34" charset="0"/>
              </a:rPr>
              <a:t> : sales@</a:t>
            </a:r>
            <a:r>
              <a:rPr lang="en-US" altLang="fr-FR" sz="1100" dirty="0">
                <a:latin typeface="Calibri" panose="020F0502020204030204" pitchFamily="34" charset="0"/>
              </a:rPr>
              <a:t>longsun.asia</a:t>
            </a:r>
            <a:endParaRPr lang="fr-FR" sz="1100" dirty="0">
              <a:latin typeface="Calibri" panose="020F0502020204030204" pitchFamily="34" charset="0"/>
            </a:endParaRPr>
          </a:p>
          <a:p>
            <a:pPr>
              <a:lnSpc>
                <a:spcPts val="1200"/>
              </a:lnSpc>
              <a:spcBef>
                <a:spcPts val="600"/>
              </a:spcBef>
            </a:pPr>
            <a:r>
              <a:rPr lang="fr-FR" sz="1200" b="1" dirty="0">
                <a:solidFill>
                  <a:srgbClr val="E30E20"/>
                </a:solidFill>
                <a:latin typeface="Calibri Light" panose="020F0302020204030204" charset="0"/>
                <a:ea typeface="华文细黑" panose="02010600040101010101" charset="-122"/>
                <a:cs typeface="Calibri Light" panose="020F0302020204030204" charset="0"/>
              </a:rPr>
              <a:t>www.</a:t>
            </a:r>
            <a:r>
              <a:rPr lang="en-US" altLang="fr-FR" sz="1200" b="1" dirty="0">
                <a:solidFill>
                  <a:srgbClr val="E30E20"/>
                </a:solidFill>
                <a:latin typeface="Calibri Light" panose="020F0302020204030204" charset="0"/>
                <a:ea typeface="华文细黑" panose="02010600040101010101" charset="-122"/>
                <a:cs typeface="Calibri Light" panose="020F0302020204030204" charset="0"/>
              </a:rPr>
              <a:t>longsun.asia</a:t>
            </a:r>
            <a:endParaRPr lang="en-US" altLang="fr-FR" sz="1200" b="1" dirty="0">
              <a:solidFill>
                <a:srgbClr val="E30E20"/>
              </a:solidFill>
              <a:latin typeface="Calibri Light" panose="020F0302020204030204" charset="0"/>
              <a:ea typeface="华文细黑" panose="02010600040101010101" charset="-122"/>
              <a:cs typeface="Calibri Light" panose="020F030202020403020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Image 66" descr="LogoPartielGris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45908" y="4966581"/>
            <a:ext cx="5713393" cy="5400000"/>
          </a:xfrm>
          <a:prstGeom prst="rect">
            <a:avLst/>
          </a:prstGeom>
        </p:spPr>
      </p:pic>
      <p:pic>
        <p:nvPicPr>
          <p:cNvPr id="1024" name="Image 10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2695" y="3271520"/>
            <a:ext cx="1402715" cy="1695450"/>
          </a:xfrm>
          <a:prstGeom prst="rect">
            <a:avLst/>
          </a:prstGeom>
        </p:spPr>
      </p:pic>
      <p:pic>
        <p:nvPicPr>
          <p:cNvPr id="101" name="Image 100" descr="SoulignementBleu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14456" y="1060554"/>
            <a:ext cx="3816000" cy="127752"/>
          </a:xfrm>
          <a:prstGeom prst="rect">
            <a:avLst/>
          </a:prstGeom>
        </p:spPr>
      </p:pic>
      <p:pic>
        <p:nvPicPr>
          <p:cNvPr id="45" name="Image 44" descr="Logo_Annealsys_fondGris24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40714" y="217943"/>
            <a:ext cx="2969182" cy="648000"/>
          </a:xfrm>
          <a:prstGeom prst="rect">
            <a:avLst/>
          </a:prstGeom>
        </p:spPr>
      </p:pic>
      <p:sp>
        <p:nvSpPr>
          <p:cNvPr id="47" name="ZoneTexte 46"/>
          <p:cNvSpPr txBox="1"/>
          <p:nvPr/>
        </p:nvSpPr>
        <p:spPr>
          <a:xfrm>
            <a:off x="5314950" y="1533525"/>
            <a:ext cx="184731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grpSp>
        <p:nvGrpSpPr>
          <p:cNvPr id="22" name="Groupe 21"/>
          <p:cNvGrpSpPr/>
          <p:nvPr/>
        </p:nvGrpSpPr>
        <p:grpSpPr>
          <a:xfrm>
            <a:off x="2749191" y="7456818"/>
            <a:ext cx="2514172" cy="3072369"/>
            <a:chOff x="12672924" y="952414"/>
            <a:chExt cx="2514172" cy="3072369"/>
          </a:xfrm>
        </p:grpSpPr>
        <p:pic>
          <p:nvPicPr>
            <p:cNvPr id="64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2754964" y="952414"/>
              <a:ext cx="1836000" cy="96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5" name="Image 64" descr="HTA100_detouree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048611" y="1071466"/>
              <a:ext cx="1059963" cy="1744922"/>
            </a:xfrm>
            <a:prstGeom prst="rect">
              <a:avLst/>
            </a:prstGeom>
          </p:spPr>
        </p:pic>
        <p:sp>
          <p:nvSpPr>
            <p:cNvPr id="74" name="ZoneTexte 73"/>
            <p:cNvSpPr txBox="1"/>
            <p:nvPr/>
          </p:nvSpPr>
          <p:spPr>
            <a:xfrm>
              <a:off x="12672924" y="2754405"/>
              <a:ext cx="2514172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0" b="1" dirty="0">
                  <a:solidFill>
                    <a:srgbClr val="F39433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超高温</a:t>
              </a:r>
              <a:r>
                <a:rPr lang="en-US" altLang="zh-CN" sz="1000" b="1" dirty="0">
                  <a:solidFill>
                    <a:srgbClr val="F39433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RTP</a:t>
              </a:r>
              <a:r>
                <a:rPr lang="zh-CN" altLang="en-US" sz="1000" b="1" dirty="0">
                  <a:solidFill>
                    <a:srgbClr val="F39433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设备</a:t>
              </a:r>
              <a:endParaRPr lang="en-US" altLang="zh-CN" sz="1000" b="1" dirty="0">
                <a:solidFill>
                  <a:srgbClr val="F39433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r>
                <a:rPr lang="zh-CN" altLang="en-US" sz="1000" b="1" dirty="0">
                  <a:solidFill>
                    <a:srgbClr val="F39433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型号：</a:t>
              </a:r>
              <a:r>
                <a:rPr lang="en-US" altLang="zh-CN" sz="1000" b="1" dirty="0">
                  <a:solidFill>
                    <a:srgbClr val="F39433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4</a:t>
              </a:r>
              <a:r>
                <a:rPr lang="zh-CN" altLang="en-US" sz="1000" b="1" dirty="0">
                  <a:solidFill>
                    <a:srgbClr val="F39433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英寸，</a:t>
              </a:r>
              <a:r>
                <a:rPr lang="en-US" altLang="zh-CN" sz="1000" b="1" dirty="0">
                  <a:solidFill>
                    <a:srgbClr val="F39433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6</a:t>
              </a:r>
              <a:r>
                <a:rPr lang="zh-CN" altLang="en-US" sz="1000" b="1" dirty="0">
                  <a:solidFill>
                    <a:srgbClr val="F39433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英寸和</a:t>
              </a:r>
              <a:r>
                <a:rPr lang="en-US" altLang="zh-CN" sz="1000" b="1" dirty="0">
                  <a:solidFill>
                    <a:srgbClr val="F39433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8</a:t>
              </a:r>
              <a:r>
                <a:rPr lang="zh-CN" altLang="en-US" sz="1000" b="1" dirty="0">
                  <a:solidFill>
                    <a:srgbClr val="F39433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英寸</a:t>
              </a:r>
              <a:endParaRPr lang="en-US" sz="1000" b="1" dirty="0">
                <a:solidFill>
                  <a:srgbClr val="F39433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cxnSp>
          <p:nvCxnSpPr>
            <p:cNvPr id="75" name="Connecteur droit 74"/>
            <p:cNvCxnSpPr/>
            <p:nvPr/>
          </p:nvCxnSpPr>
          <p:spPr bwMode="auto">
            <a:xfrm>
              <a:off x="12772510" y="3153286"/>
              <a:ext cx="2009775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6" name="ZoneTexte 75"/>
            <p:cNvSpPr txBox="1"/>
            <p:nvPr/>
          </p:nvSpPr>
          <p:spPr>
            <a:xfrm>
              <a:off x="12683443" y="3193593"/>
              <a:ext cx="2354375" cy="831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 defTabSz="995680">
                <a:lnSpc>
                  <a:spcPts val="1200"/>
                </a:lnSpc>
                <a:buClr>
                  <a:schemeClr val="tx1">
                    <a:lumMod val="85000"/>
                    <a:lumOff val="15000"/>
                  </a:schemeClr>
                </a:buClr>
                <a:buSzPct val="120000"/>
                <a:buBlip>
                  <a:blip r:embed="rId7"/>
                </a:buBlip>
                <a:tabLst>
                  <a:tab pos="196850" algn="l"/>
                </a:tabLst>
              </a:pPr>
              <a:r>
                <a:rPr lang="zh-CN" altLang="en-US" sz="1000" dirty="0">
                  <a:latin typeface="宋体" panose="02010600030101010101" pitchFamily="2" charset="-122"/>
                  <a:ea typeface="宋体" panose="02010600030101010101" pitchFamily="2" charset="-122"/>
                </a:rPr>
                <a:t>工艺温度可高达</a:t>
              </a:r>
              <a:r>
                <a:rPr lang="en-US" altLang="zh-CN" sz="1000" dirty="0">
                  <a:latin typeface="宋体" panose="02010600030101010101" pitchFamily="2" charset="-122"/>
                  <a:ea typeface="宋体" panose="02010600030101010101" pitchFamily="2" charset="-122"/>
                </a:rPr>
                <a:t>2000</a:t>
              </a:r>
              <a:r>
                <a:rPr lang="zh-CN" altLang="en-US" sz="1000" dirty="0">
                  <a:latin typeface="宋体" panose="02010600030101010101" pitchFamily="2" charset="-122"/>
                  <a:ea typeface="宋体" panose="02010600030101010101" pitchFamily="2" charset="-122"/>
                </a:rPr>
                <a:t>℃</a:t>
              </a:r>
              <a:endParaRPr lang="en-US" altLang="zh-CN" sz="1000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pPr marL="171450" indent="-171450" defTabSz="995680">
                <a:lnSpc>
                  <a:spcPts val="1200"/>
                </a:lnSpc>
                <a:buClr>
                  <a:schemeClr val="tx1">
                    <a:lumMod val="85000"/>
                    <a:lumOff val="15000"/>
                  </a:schemeClr>
                </a:buClr>
                <a:buSzPct val="120000"/>
                <a:buBlip>
                  <a:blip r:embed="rId7"/>
                </a:buBlip>
                <a:tabLst>
                  <a:tab pos="196850" algn="l"/>
                </a:tabLst>
              </a:pPr>
              <a:r>
                <a:rPr lang="zh-CN" altLang="en-US" sz="1000" dirty="0">
                  <a:latin typeface="宋体" panose="02010600030101010101" pitchFamily="2" charset="-122"/>
                  <a:ea typeface="宋体" panose="02010600030101010101" pitchFamily="2" charset="-122"/>
                </a:rPr>
                <a:t>低惯量钨加热元件</a:t>
              </a:r>
              <a:endParaRPr lang="en-US" altLang="zh-CN" sz="1000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pPr marL="171450" indent="-171450" defTabSz="995680">
                <a:lnSpc>
                  <a:spcPts val="1200"/>
                </a:lnSpc>
                <a:buClr>
                  <a:schemeClr val="tx1">
                    <a:lumMod val="85000"/>
                    <a:lumOff val="15000"/>
                  </a:schemeClr>
                </a:buClr>
                <a:buSzPct val="120000"/>
                <a:buBlip>
                  <a:blip r:embed="rId7"/>
                </a:buBlip>
                <a:tabLst>
                  <a:tab pos="196850" algn="l"/>
                </a:tabLst>
              </a:pPr>
              <a:r>
                <a:rPr lang="zh-CN" altLang="en-US" sz="1000" dirty="0">
                  <a:latin typeface="宋体" panose="02010600030101010101" pitchFamily="2" charset="-122"/>
                  <a:ea typeface="宋体" panose="02010600030101010101" pitchFamily="2" charset="-122"/>
                </a:rPr>
                <a:t>带有分子泵的高真空系统</a:t>
              </a:r>
              <a:endParaRPr lang="en-US" altLang="zh-CN" sz="1000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pPr marL="171450" indent="-171450" defTabSz="995680">
                <a:lnSpc>
                  <a:spcPts val="1200"/>
                </a:lnSpc>
                <a:buClr>
                  <a:schemeClr val="tx1">
                    <a:lumMod val="85000"/>
                    <a:lumOff val="15000"/>
                  </a:schemeClr>
                </a:buClr>
                <a:buSzPct val="120000"/>
                <a:buBlip>
                  <a:blip r:embed="rId7"/>
                </a:buBlip>
                <a:tabLst>
                  <a:tab pos="196850" algn="l"/>
                </a:tabLst>
              </a:pPr>
              <a:r>
                <a:rPr lang="zh-CN" altLang="en-US" sz="1000" dirty="0">
                  <a:latin typeface="宋体" panose="02010600030101010101" pitchFamily="2" charset="-122"/>
                  <a:ea typeface="宋体" panose="02010600030101010101" pitchFamily="2" charset="-122"/>
                </a:rPr>
                <a:t>石墨烯和碳化硅的相关应用</a:t>
              </a:r>
              <a:endParaRPr lang="en-US" altLang="zh-CN" sz="1000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pPr marL="171450" indent="-171450" defTabSz="995680">
                <a:lnSpc>
                  <a:spcPts val="1000"/>
                </a:lnSpc>
                <a:buClr>
                  <a:schemeClr val="tx1">
                    <a:lumMod val="85000"/>
                    <a:lumOff val="15000"/>
                  </a:schemeClr>
                </a:buClr>
                <a:buSzPct val="120000"/>
                <a:buBlip>
                  <a:blip r:embed="rId7"/>
                </a:buBlip>
                <a:tabLst>
                  <a:tab pos="196850" algn="l"/>
                </a:tabLst>
              </a:pPr>
              <a:endParaRPr lang="en-US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7" name="ZoneTexte 76"/>
          <p:cNvSpPr txBox="1"/>
          <p:nvPr/>
        </p:nvSpPr>
        <p:spPr>
          <a:xfrm>
            <a:off x="7838459" y="237484"/>
            <a:ext cx="4074160" cy="768350"/>
          </a:xfrm>
          <a:prstGeom prst="rect">
            <a:avLst/>
          </a:prstGeom>
          <a:noFill/>
          <a:ln>
            <a:solidFill>
              <a:srgbClr val="0894C2"/>
            </a:solidFill>
          </a:ln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rgbClr val="0894C2"/>
                </a:solidFill>
                <a:latin typeface="Calibri" panose="020F0502020204030204" pitchFamily="34" charset="0"/>
              </a:rPr>
              <a:t>DLI-CVD / DLI-ALD &amp; LPCVD systems</a:t>
            </a:r>
            <a:endParaRPr lang="fr-FR" sz="2000" b="1" dirty="0">
              <a:solidFill>
                <a:srgbClr val="0894C2"/>
              </a:solidFill>
              <a:latin typeface="Calibri" panose="020F0502020204030204" pitchFamily="34" charset="0"/>
            </a:endParaRPr>
          </a:p>
          <a:p>
            <a:r>
              <a:rPr lang="zh-CN" altLang="en-US" sz="1200" b="1" dirty="0">
                <a:solidFill>
                  <a:srgbClr val="0894C2"/>
                </a:solidFill>
                <a:latin typeface="Calibri" panose="020F0502020204030204" pitchFamily="34" charset="0"/>
              </a:rPr>
              <a:t>直喷液体注入式化学气相沉积</a:t>
            </a:r>
            <a:r>
              <a:rPr lang="en-US" altLang="zh-CN" sz="1200" b="1" dirty="0">
                <a:solidFill>
                  <a:srgbClr val="0894C2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200" b="1" dirty="0">
                <a:solidFill>
                  <a:srgbClr val="0894C2"/>
                </a:solidFill>
                <a:latin typeface="Calibri" panose="020F0502020204030204" pitchFamily="34" charset="0"/>
              </a:rPr>
              <a:t>直喷液体注入式原子层沉积</a:t>
            </a:r>
            <a:endParaRPr lang="en-US" altLang="zh-CN" sz="1200" b="1" dirty="0">
              <a:solidFill>
                <a:srgbClr val="0894C2"/>
              </a:solidFill>
              <a:latin typeface="Calibri" panose="020F0502020204030204" pitchFamily="34" charset="0"/>
            </a:endParaRPr>
          </a:p>
          <a:p>
            <a:r>
              <a:rPr lang="zh-CN" altLang="en-US" sz="1200" b="1" dirty="0">
                <a:solidFill>
                  <a:srgbClr val="0894C2"/>
                </a:solidFill>
                <a:latin typeface="Calibri" panose="020F0502020204030204" pitchFamily="34" charset="0"/>
              </a:rPr>
              <a:t>和低压化学气相沉积设备</a:t>
            </a:r>
            <a:endParaRPr lang="fr-FR" altLang="zh-CN" sz="1200" b="1" dirty="0">
              <a:solidFill>
                <a:srgbClr val="0894C2"/>
              </a:solidFill>
              <a:latin typeface="Calibri" panose="020F0502020204030204" pitchFamily="34" charset="0"/>
            </a:endParaRPr>
          </a:p>
        </p:txBody>
      </p:sp>
      <p:sp>
        <p:nvSpPr>
          <p:cNvPr id="82" name="ZoneTexte 81"/>
          <p:cNvSpPr txBox="1"/>
          <p:nvPr/>
        </p:nvSpPr>
        <p:spPr>
          <a:xfrm>
            <a:off x="7833274" y="1182652"/>
            <a:ext cx="38651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solidFill>
                  <a:srgbClr val="0894C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应用</a:t>
            </a:r>
            <a:r>
              <a:rPr lang="en-US" altLang="zh-CN" sz="1400" b="1" dirty="0">
                <a:solidFill>
                  <a:srgbClr val="0894C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:</a:t>
            </a:r>
            <a:endParaRPr lang="en-US" altLang="zh-CN" sz="1400" b="1" dirty="0">
              <a:solidFill>
                <a:srgbClr val="0894C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1400" b="1" dirty="0">
                <a:solidFill>
                  <a:srgbClr val="0894C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沉积复合氧化物、二维材料、氮化物、金属等</a:t>
            </a:r>
            <a:endParaRPr lang="en-US" altLang="zh-CN" sz="1400" b="1" dirty="0">
              <a:solidFill>
                <a:srgbClr val="0894C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4" name="ZoneTexte 83"/>
          <p:cNvSpPr txBox="1"/>
          <p:nvPr/>
        </p:nvSpPr>
        <p:spPr>
          <a:xfrm>
            <a:off x="7838440" y="1678305"/>
            <a:ext cx="676656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dirty="0">
                <a:latin typeface="宋体" panose="02010600030101010101" pitchFamily="2" charset="-122"/>
                <a:ea typeface="宋体" panose="02010600030101010101" pitchFamily="2" charset="-122"/>
              </a:rPr>
              <a:t>我们的</a:t>
            </a:r>
            <a:r>
              <a:rPr lang="en-US" altLang="zh-CN" sz="1100" dirty="0">
                <a:latin typeface="宋体" panose="02010600030101010101" pitchFamily="2" charset="-122"/>
                <a:ea typeface="宋体" panose="02010600030101010101" pitchFamily="2" charset="-122"/>
              </a:rPr>
              <a:t>DLI-CVD/DLI-ALD</a:t>
            </a:r>
            <a:r>
              <a:rPr lang="zh-CN" altLang="en-US" sz="1100" dirty="0">
                <a:latin typeface="宋体" panose="02010600030101010101" pitchFamily="2" charset="-122"/>
                <a:ea typeface="宋体" panose="02010600030101010101" pitchFamily="2" charset="-122"/>
              </a:rPr>
              <a:t>设备配备有直喷液体注入式雾化器，可应用于广泛的化学物质，</a:t>
            </a:r>
            <a:r>
              <a:rPr lang="en-US" altLang="zh-CN" sz="1100" dirty="0" err="1">
                <a:latin typeface="宋体" panose="02010600030101010101" pitchFamily="2" charset="-122"/>
                <a:ea typeface="宋体" panose="02010600030101010101" pitchFamily="2" charset="-122"/>
              </a:rPr>
              <a:t>包括应用于低蒸汽压和热不稳定前驱体等</a:t>
            </a:r>
            <a:r>
              <a:rPr lang="zh-CN" altLang="en-US" sz="1100" dirty="0">
                <a:latin typeface="宋体" panose="02010600030101010101" pitchFamily="2" charset="-122"/>
                <a:ea typeface="宋体" panose="02010600030101010101" pitchFamily="2" charset="-122"/>
              </a:rPr>
              <a:t>。设备可在同一腔室内完成多道不同工艺包括：化学气相沉积，原子层沉积，金属有机气相沉积，脉压化学气相沉积，快速热退火，快速热化学气相沉积。这些独特特性为新材料的研发提供了无限可能。</a:t>
            </a:r>
            <a:endParaRPr lang="en-US" altLang="zh-CN" sz="11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14531" y="3115950"/>
            <a:ext cx="1836000" cy="11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138013" y="3136270"/>
            <a:ext cx="1836000" cy="11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370706" y="3136270"/>
            <a:ext cx="1836000" cy="11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" name="Rectangle 87"/>
          <p:cNvSpPr/>
          <p:nvPr/>
        </p:nvSpPr>
        <p:spPr bwMode="auto">
          <a:xfrm>
            <a:off x="89065" y="10610604"/>
            <a:ext cx="15192000" cy="216000"/>
          </a:xfrm>
          <a:prstGeom prst="rect">
            <a:avLst/>
          </a:prstGeom>
          <a:solidFill>
            <a:srgbClr val="E30E2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14751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fr-F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60" name="ZoneTexte 59"/>
          <p:cNvSpPr txBox="1"/>
          <p:nvPr/>
        </p:nvSpPr>
        <p:spPr>
          <a:xfrm>
            <a:off x="12932232" y="10563104"/>
            <a:ext cx="1460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</a:rPr>
              <a:t>www.annealsys.com</a:t>
            </a:r>
            <a:endParaRPr lang="fr-FR" sz="12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92" name="ZoneTexte 91"/>
          <p:cNvSpPr txBox="1"/>
          <p:nvPr/>
        </p:nvSpPr>
        <p:spPr>
          <a:xfrm>
            <a:off x="7924276" y="5313414"/>
            <a:ext cx="2287628" cy="1168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defTabSz="995680">
              <a:lnSpc>
                <a:spcPts val="1200"/>
              </a:lnSpc>
              <a:buClr>
                <a:schemeClr val="tx1">
                  <a:lumMod val="85000"/>
                  <a:lumOff val="15000"/>
                </a:schemeClr>
              </a:buClr>
              <a:buSzPct val="120000"/>
              <a:buBlip>
                <a:blip r:embed="rId7"/>
              </a:buBlip>
              <a:tabLst>
                <a:tab pos="196850" algn="l"/>
              </a:tabLst>
            </a:pPr>
            <a:r>
              <a:rPr lang="zh-CN" altLang="en-US" sz="1000" dirty="0">
                <a:latin typeface="宋体" panose="02010600030101010101" pitchFamily="2" charset="-122"/>
                <a:ea typeface="宋体" panose="02010600030101010101" pitchFamily="2" charset="-122"/>
              </a:rPr>
              <a:t>最多</a:t>
            </a:r>
            <a:r>
              <a:rPr lang="en-US" altLang="zh-CN" sz="1000" dirty="0"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r>
              <a:rPr lang="zh-CN" altLang="en-US" sz="1000" dirty="0">
                <a:latin typeface="宋体" panose="02010600030101010101" pitchFamily="2" charset="-122"/>
                <a:ea typeface="宋体" panose="02010600030101010101" pitchFamily="2" charset="-122"/>
              </a:rPr>
              <a:t>个直喷液体注入式雾化器</a:t>
            </a:r>
            <a:endParaRPr lang="en-US" altLang="zh-CN" sz="1000" b="1" dirty="0">
              <a:solidFill>
                <a:schemeClr val="tx1">
                  <a:lumMod val="85000"/>
                  <a:lumOff val="1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171450" indent="-171450" defTabSz="995680">
              <a:lnSpc>
                <a:spcPts val="1200"/>
              </a:lnSpc>
              <a:buClr>
                <a:schemeClr val="tx1">
                  <a:lumMod val="85000"/>
                  <a:lumOff val="15000"/>
                </a:schemeClr>
              </a:buClr>
              <a:buSzPct val="120000"/>
              <a:buBlip>
                <a:blip r:embed="rId7"/>
              </a:buBlip>
              <a:tabLst>
                <a:tab pos="196850" algn="l"/>
              </a:tabLst>
            </a:pPr>
            <a:r>
              <a:rPr lang="zh-CN" altLang="en-US" sz="1000" dirty="0">
                <a:latin typeface="宋体" panose="02010600030101010101" pitchFamily="2" charset="-122"/>
                <a:ea typeface="宋体" panose="02010600030101010101" pitchFamily="2" charset="-122"/>
              </a:rPr>
              <a:t>可从室温升高到</a:t>
            </a:r>
            <a:r>
              <a:rPr lang="en-US" altLang="zh-CN" sz="1000" dirty="0">
                <a:latin typeface="宋体" panose="02010600030101010101" pitchFamily="2" charset="-122"/>
                <a:ea typeface="宋体" panose="02010600030101010101" pitchFamily="2" charset="-122"/>
              </a:rPr>
              <a:t>1100</a:t>
            </a:r>
            <a:r>
              <a:rPr lang="zh-CN" altLang="en-US" sz="1000" dirty="0">
                <a:latin typeface="宋体" panose="02010600030101010101" pitchFamily="2" charset="-122"/>
                <a:ea typeface="宋体" panose="02010600030101010101" pitchFamily="2" charset="-122"/>
              </a:rPr>
              <a:t>℃</a:t>
            </a:r>
            <a:endParaRPr lang="en-US" altLang="zh-CN" sz="1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171450" indent="-171450" defTabSz="995680">
              <a:lnSpc>
                <a:spcPts val="1200"/>
              </a:lnSpc>
              <a:buClr>
                <a:schemeClr val="tx1">
                  <a:lumMod val="85000"/>
                  <a:lumOff val="15000"/>
                </a:schemeClr>
              </a:buClr>
              <a:buSzPct val="120000"/>
              <a:buBlip>
                <a:blip r:embed="rId7"/>
              </a:buBlip>
              <a:tabLst>
                <a:tab pos="196850" algn="l"/>
              </a:tabLst>
            </a:pPr>
            <a:r>
              <a:rPr lang="zh-CN" altLang="en-US" sz="1000" dirty="0">
                <a:latin typeface="宋体" panose="02010600030101010101" pitchFamily="2" charset="-122"/>
                <a:ea typeface="宋体" panose="02010600030101010101" pitchFamily="2" charset="-122"/>
              </a:rPr>
              <a:t>红外卤素灯管加热</a:t>
            </a:r>
            <a:endParaRPr lang="en-US" altLang="zh-CN" sz="1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171450" indent="-171450" defTabSz="995680">
              <a:lnSpc>
                <a:spcPts val="1200"/>
              </a:lnSpc>
              <a:buClr>
                <a:schemeClr val="tx1">
                  <a:lumMod val="85000"/>
                  <a:lumOff val="15000"/>
                </a:schemeClr>
              </a:buClr>
              <a:buSzPct val="120000"/>
              <a:buBlip>
                <a:blip r:embed="rId7"/>
              </a:buBlip>
              <a:tabLst>
                <a:tab pos="196850" algn="l"/>
              </a:tabLst>
            </a:pPr>
            <a:r>
              <a:rPr lang="zh-CN" altLang="en-US" sz="1000" dirty="0">
                <a:latin typeface="宋体" panose="02010600030101010101" pitchFamily="2" charset="-122"/>
                <a:ea typeface="宋体" panose="02010600030101010101" pitchFamily="2" charset="-122"/>
              </a:rPr>
              <a:t>原位退火能力（</a:t>
            </a:r>
            <a:r>
              <a:rPr lang="en-US" altLang="zh-CN" sz="1000" dirty="0">
                <a:latin typeface="宋体" panose="02010600030101010101" pitchFamily="2" charset="-122"/>
                <a:ea typeface="宋体" panose="02010600030101010101" pitchFamily="2" charset="-122"/>
              </a:rPr>
              <a:t>RTP</a:t>
            </a:r>
            <a:r>
              <a:rPr lang="zh-CN" altLang="en-US" sz="1000" dirty="0"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endParaRPr lang="en-US" altLang="zh-CN" sz="1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171450" indent="-171450" defTabSz="995680">
              <a:lnSpc>
                <a:spcPts val="1200"/>
              </a:lnSpc>
              <a:buClr>
                <a:schemeClr val="tx1">
                  <a:lumMod val="85000"/>
                  <a:lumOff val="15000"/>
                </a:schemeClr>
              </a:buClr>
              <a:buSzPct val="120000"/>
              <a:buBlip>
                <a:blip r:embed="rId7"/>
              </a:buBlip>
              <a:tabLst>
                <a:tab pos="196850" algn="l"/>
              </a:tabLst>
            </a:pPr>
            <a:r>
              <a:rPr lang="zh-CN" altLang="en-US" sz="1000" dirty="0">
                <a:latin typeface="宋体" panose="02010600030101010101" pitchFamily="2" charset="-122"/>
                <a:ea typeface="宋体" panose="02010600030101010101" pitchFamily="2" charset="-122"/>
              </a:rPr>
              <a:t>多重工艺设备</a:t>
            </a:r>
            <a:endParaRPr lang="en-US" altLang="zh-CN" sz="1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171450" indent="-171450" defTabSz="995680">
              <a:lnSpc>
                <a:spcPts val="1200"/>
              </a:lnSpc>
              <a:buClr>
                <a:schemeClr val="tx1">
                  <a:lumMod val="85000"/>
                  <a:lumOff val="15000"/>
                </a:schemeClr>
              </a:buClr>
              <a:buSzPct val="120000"/>
              <a:buBlip>
                <a:blip r:embed="rId7"/>
              </a:buBlip>
              <a:tabLst>
                <a:tab pos="196850" algn="l"/>
              </a:tabLst>
            </a:pPr>
            <a:r>
              <a:rPr lang="zh-CN" altLang="en-US" sz="1000" dirty="0">
                <a:latin typeface="宋体" panose="02010600030101010101" pitchFamily="2" charset="-122"/>
                <a:ea typeface="宋体" panose="02010600030101010101" pitchFamily="2" charset="-122"/>
              </a:rPr>
              <a:t>多达</a:t>
            </a:r>
            <a:r>
              <a:rPr lang="en-US" altLang="zh-CN" sz="1000" dirty="0">
                <a:latin typeface="宋体" panose="02010600030101010101" pitchFamily="2" charset="-122"/>
                <a:ea typeface="宋体" panose="02010600030101010101" pitchFamily="2" charset="-122"/>
              </a:rPr>
              <a:t>8</a:t>
            </a:r>
            <a:r>
              <a:rPr lang="zh-CN" altLang="en-US" sz="1000" dirty="0">
                <a:latin typeface="宋体" panose="02010600030101010101" pitchFamily="2" charset="-122"/>
                <a:ea typeface="宋体" panose="02010600030101010101" pitchFamily="2" charset="-122"/>
              </a:rPr>
              <a:t>条带</a:t>
            </a:r>
            <a:r>
              <a:rPr lang="en-US" altLang="zh-CN" sz="1000" dirty="0">
                <a:latin typeface="宋体" panose="02010600030101010101" pitchFamily="2" charset="-122"/>
                <a:ea typeface="宋体" panose="02010600030101010101" pitchFamily="2" charset="-122"/>
              </a:rPr>
              <a:t>MFC</a:t>
            </a:r>
            <a:r>
              <a:rPr lang="zh-CN" altLang="en-US" sz="1000" dirty="0">
                <a:latin typeface="宋体" panose="02010600030101010101" pitchFamily="2" charset="-122"/>
                <a:ea typeface="宋体" panose="02010600030101010101" pitchFamily="2" charset="-122"/>
              </a:rPr>
              <a:t>的工艺气路</a:t>
            </a:r>
            <a:endParaRPr lang="en-US" altLang="zh-CN" sz="1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171450" indent="-171450" defTabSz="995680">
              <a:lnSpc>
                <a:spcPts val="1200"/>
              </a:lnSpc>
              <a:buClr>
                <a:schemeClr val="tx1">
                  <a:lumMod val="85000"/>
                  <a:lumOff val="15000"/>
                </a:schemeClr>
              </a:buClr>
              <a:buSzPct val="120000"/>
              <a:buBlip>
                <a:blip r:embed="rId7"/>
              </a:buBlip>
              <a:tabLst>
                <a:tab pos="196850" algn="l"/>
              </a:tabLst>
            </a:pPr>
            <a:r>
              <a:rPr lang="zh-CN" altLang="en-US" sz="1000" dirty="0">
                <a:latin typeface="宋体" panose="02010600030101010101" pitchFamily="2" charset="-122"/>
                <a:ea typeface="宋体" panose="02010600030101010101" pitchFamily="2" charset="-122"/>
              </a:rPr>
              <a:t>可选配手套箱接口</a:t>
            </a:r>
            <a:endParaRPr lang="en-US" altLang="zh-CN" sz="1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5" name="ZoneTexte 94"/>
          <p:cNvSpPr txBox="1"/>
          <p:nvPr/>
        </p:nvSpPr>
        <p:spPr>
          <a:xfrm>
            <a:off x="7922656" y="4984060"/>
            <a:ext cx="220291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900"/>
              </a:lnSpc>
            </a:pPr>
            <a:r>
              <a:rPr lang="en-US" altLang="zh-CN" sz="1000" b="1" dirty="0">
                <a:solidFill>
                  <a:srgbClr val="0894C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1000" b="1" dirty="0">
                <a:solidFill>
                  <a:srgbClr val="0894C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英寸</a:t>
            </a:r>
            <a:r>
              <a:rPr lang="en-US" altLang="zh-CN" sz="1000" b="1" dirty="0">
                <a:solidFill>
                  <a:srgbClr val="0894C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DLI-CVD/DLI-ALD</a:t>
            </a:r>
            <a:r>
              <a:rPr lang="zh-CN" altLang="en-US" sz="1000" b="1" dirty="0">
                <a:solidFill>
                  <a:srgbClr val="0894C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设备</a:t>
            </a:r>
            <a:endParaRPr lang="en-US" altLang="zh-CN" sz="1000" b="1" dirty="0">
              <a:solidFill>
                <a:srgbClr val="0894C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ts val="900"/>
              </a:lnSpc>
            </a:pPr>
            <a:r>
              <a:rPr lang="zh-CN" altLang="en-US" sz="1000" b="1" dirty="0">
                <a:solidFill>
                  <a:srgbClr val="0894C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多重工艺：</a:t>
            </a:r>
            <a:r>
              <a:rPr lang="en-US" altLang="zh-CN" sz="1000" b="1" dirty="0">
                <a:solidFill>
                  <a:srgbClr val="0894C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CVD,ALD,RTP</a:t>
            </a:r>
            <a:r>
              <a:rPr lang="zh-CN" altLang="en-US" sz="1000" b="1" dirty="0">
                <a:solidFill>
                  <a:srgbClr val="0894C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等</a:t>
            </a:r>
            <a:endParaRPr lang="fr-FR" sz="1000" b="1" dirty="0">
              <a:solidFill>
                <a:srgbClr val="0894C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6" name="ZoneTexte 95"/>
          <p:cNvSpPr txBox="1"/>
          <p:nvPr/>
        </p:nvSpPr>
        <p:spPr>
          <a:xfrm>
            <a:off x="10118822" y="5304425"/>
            <a:ext cx="2190039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defTabSz="995680">
              <a:lnSpc>
                <a:spcPts val="1200"/>
              </a:lnSpc>
              <a:buClr>
                <a:schemeClr val="tx1">
                  <a:lumMod val="85000"/>
                  <a:lumOff val="15000"/>
                </a:schemeClr>
              </a:buClr>
              <a:buSzPct val="120000"/>
              <a:buBlip>
                <a:blip r:embed="rId7"/>
              </a:buBlip>
              <a:tabLst>
                <a:tab pos="196850" algn="l"/>
              </a:tabLst>
            </a:pPr>
            <a:r>
              <a:rPr lang="zh-CN" altLang="en-US" sz="1000" dirty="0">
                <a:latin typeface="宋体" panose="02010600030101010101" pitchFamily="2" charset="-122"/>
                <a:ea typeface="宋体" panose="02010600030101010101" pitchFamily="2" charset="-122"/>
              </a:rPr>
              <a:t>高达</a:t>
            </a:r>
            <a:r>
              <a:rPr lang="en-US" altLang="zh-CN" sz="1000" dirty="0"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1000" dirty="0">
                <a:latin typeface="宋体" panose="02010600030101010101" pitchFamily="2" charset="-122"/>
                <a:ea typeface="宋体" panose="02010600030101010101" pitchFamily="2" charset="-122"/>
              </a:rPr>
              <a:t>个直喷液体注入式雾化器</a:t>
            </a:r>
            <a:endParaRPr lang="en-US" altLang="zh-CN" sz="1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171450" indent="-171450" defTabSz="995680">
              <a:lnSpc>
                <a:spcPts val="1200"/>
              </a:lnSpc>
              <a:buClr>
                <a:schemeClr val="tx1">
                  <a:lumMod val="85000"/>
                  <a:lumOff val="15000"/>
                </a:schemeClr>
              </a:buClr>
              <a:buSzPct val="120000"/>
              <a:buBlip>
                <a:blip r:embed="rId7"/>
              </a:buBlip>
              <a:tabLst>
                <a:tab pos="196850" algn="l"/>
              </a:tabLst>
            </a:pPr>
            <a:r>
              <a:rPr lang="zh-CN" altLang="en-US" sz="1000" dirty="0">
                <a:latin typeface="宋体" panose="02010600030101010101" pitchFamily="2" charset="-122"/>
                <a:ea typeface="宋体" panose="02010600030101010101" pitchFamily="2" charset="-122"/>
              </a:rPr>
              <a:t>可从室温升高到</a:t>
            </a:r>
            <a:r>
              <a:rPr lang="en-US" altLang="zh-CN" sz="1000" dirty="0">
                <a:latin typeface="宋体" panose="02010600030101010101" pitchFamily="2" charset="-122"/>
                <a:ea typeface="宋体" panose="02010600030101010101" pitchFamily="2" charset="-122"/>
              </a:rPr>
              <a:t>800</a:t>
            </a:r>
            <a:r>
              <a:rPr lang="zh-CN" altLang="en-US" sz="1000" dirty="0">
                <a:latin typeface="宋体" panose="02010600030101010101" pitchFamily="2" charset="-122"/>
                <a:ea typeface="宋体" panose="02010600030101010101" pitchFamily="2" charset="-122"/>
              </a:rPr>
              <a:t>℃</a:t>
            </a:r>
            <a:endParaRPr lang="zh-CN" altLang="en-US" sz="1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171450" indent="-171450" defTabSz="995680">
              <a:lnSpc>
                <a:spcPts val="1200"/>
              </a:lnSpc>
              <a:buClr>
                <a:schemeClr val="tx1">
                  <a:lumMod val="85000"/>
                  <a:lumOff val="15000"/>
                </a:schemeClr>
              </a:buClr>
              <a:buSzPct val="120000"/>
              <a:buBlip>
                <a:blip r:embed="rId7"/>
              </a:buBlip>
              <a:tabLst>
                <a:tab pos="196850" algn="l"/>
              </a:tabLst>
            </a:pPr>
            <a:r>
              <a:rPr lang="zh-CN" altLang="en-US" sz="1000" dirty="0">
                <a:latin typeface="宋体" panose="02010600030101010101" pitchFamily="2" charset="-122"/>
                <a:ea typeface="宋体" panose="02010600030101010101" pitchFamily="2" charset="-122"/>
              </a:rPr>
              <a:t>多重工艺设备：</a:t>
            </a:r>
            <a:r>
              <a:rPr lang="en-US" altLang="zh-CN" sz="1000" dirty="0">
                <a:latin typeface="宋体" panose="02010600030101010101" pitchFamily="2" charset="-122"/>
                <a:ea typeface="宋体" panose="02010600030101010101" pitchFamily="2" charset="-122"/>
              </a:rPr>
              <a:t>CVD,ALD</a:t>
            </a:r>
            <a:r>
              <a:rPr lang="zh-CN" altLang="en-US" sz="1000" dirty="0">
                <a:latin typeface="宋体" panose="02010600030101010101" pitchFamily="2" charset="-122"/>
                <a:ea typeface="宋体" panose="02010600030101010101" pitchFamily="2" charset="-122"/>
              </a:rPr>
              <a:t>等</a:t>
            </a:r>
            <a:endParaRPr lang="zh-CN" altLang="en-US" sz="1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171450" indent="-171450" defTabSz="995680">
              <a:lnSpc>
                <a:spcPts val="1200"/>
              </a:lnSpc>
              <a:buClr>
                <a:schemeClr val="tx1">
                  <a:lumMod val="85000"/>
                  <a:lumOff val="15000"/>
                </a:schemeClr>
              </a:buClr>
              <a:buSzPct val="120000"/>
              <a:buBlip>
                <a:blip r:embed="rId7"/>
              </a:buBlip>
              <a:tabLst>
                <a:tab pos="196850" algn="l"/>
              </a:tabLst>
            </a:pPr>
            <a:r>
              <a:rPr lang="zh-CN" altLang="en-US" sz="1000" dirty="0">
                <a:latin typeface="宋体" panose="02010600030101010101" pitchFamily="2" charset="-122"/>
                <a:ea typeface="宋体" panose="02010600030101010101" pitchFamily="2" charset="-122"/>
              </a:rPr>
              <a:t>可旋转加热的基板底座</a:t>
            </a:r>
            <a:endParaRPr lang="en-US" altLang="zh-CN" sz="1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171450" indent="-171450" defTabSz="995680">
              <a:lnSpc>
                <a:spcPts val="1200"/>
              </a:lnSpc>
              <a:buClr>
                <a:schemeClr val="tx1">
                  <a:lumMod val="85000"/>
                  <a:lumOff val="15000"/>
                </a:schemeClr>
              </a:buClr>
              <a:buSzPct val="120000"/>
              <a:buBlip>
                <a:blip r:embed="rId7"/>
              </a:buBlip>
              <a:tabLst>
                <a:tab pos="196850" algn="l"/>
              </a:tabLst>
            </a:pPr>
            <a:r>
              <a:rPr lang="zh-CN" altLang="en-US" sz="1000" dirty="0">
                <a:latin typeface="宋体" panose="02010600030101010101" pitchFamily="2" charset="-122"/>
                <a:ea typeface="宋体" panose="02010600030101010101" pitchFamily="2" charset="-122"/>
              </a:rPr>
              <a:t>多达</a:t>
            </a:r>
            <a:r>
              <a:rPr lang="en-US" altLang="zh-CN" sz="1000" dirty="0">
                <a:latin typeface="宋体" panose="02010600030101010101" pitchFamily="2" charset="-122"/>
                <a:ea typeface="宋体" panose="02010600030101010101" pitchFamily="2" charset="-122"/>
              </a:rPr>
              <a:t>8</a:t>
            </a:r>
            <a:r>
              <a:rPr lang="zh-CN" altLang="en-US" sz="1000" dirty="0">
                <a:latin typeface="宋体" panose="02010600030101010101" pitchFamily="2" charset="-122"/>
                <a:ea typeface="宋体" panose="02010600030101010101" pitchFamily="2" charset="-122"/>
              </a:rPr>
              <a:t>条带</a:t>
            </a:r>
            <a:r>
              <a:rPr lang="en-US" altLang="zh-CN" sz="1000" dirty="0">
                <a:latin typeface="宋体" panose="02010600030101010101" pitchFamily="2" charset="-122"/>
                <a:ea typeface="宋体" panose="02010600030101010101" pitchFamily="2" charset="-122"/>
              </a:rPr>
              <a:t>MFC</a:t>
            </a:r>
            <a:r>
              <a:rPr lang="zh-CN" altLang="en-US" sz="1000" dirty="0">
                <a:latin typeface="宋体" panose="02010600030101010101" pitchFamily="2" charset="-122"/>
                <a:ea typeface="宋体" panose="02010600030101010101" pitchFamily="2" charset="-122"/>
              </a:rPr>
              <a:t>的工艺气路</a:t>
            </a:r>
            <a:endParaRPr lang="en-US" altLang="zh-CN" sz="1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171450" indent="-171450" defTabSz="995680">
              <a:lnSpc>
                <a:spcPts val="1200"/>
              </a:lnSpc>
              <a:buClr>
                <a:schemeClr val="tx1">
                  <a:lumMod val="85000"/>
                  <a:lumOff val="15000"/>
                </a:schemeClr>
              </a:buClr>
              <a:buSzPct val="120000"/>
              <a:buBlip>
                <a:blip r:embed="rId7"/>
              </a:buBlip>
              <a:tabLst>
                <a:tab pos="196850" algn="l"/>
              </a:tabLst>
            </a:pPr>
            <a:r>
              <a:rPr lang="zh-CN" altLang="en-US" sz="1000" dirty="0">
                <a:latin typeface="宋体" panose="02010600030101010101" pitchFamily="2" charset="-122"/>
                <a:ea typeface="宋体" panose="02010600030101010101" pitchFamily="2" charset="-122"/>
              </a:rPr>
              <a:t>可选配自动装载模式</a:t>
            </a:r>
            <a:endParaRPr lang="en-US" altLang="zh-CN" sz="1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7" name="ZoneTexte 96"/>
          <p:cNvSpPr txBox="1"/>
          <p:nvPr/>
        </p:nvSpPr>
        <p:spPr>
          <a:xfrm>
            <a:off x="12345876" y="5299654"/>
            <a:ext cx="2231089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defTabSz="995680">
              <a:lnSpc>
                <a:spcPts val="1200"/>
              </a:lnSpc>
              <a:buClr>
                <a:schemeClr val="tx1">
                  <a:lumMod val="85000"/>
                  <a:lumOff val="15000"/>
                </a:schemeClr>
              </a:buClr>
              <a:buSzPct val="120000"/>
              <a:buBlip>
                <a:blip r:embed="rId7"/>
              </a:buBlip>
              <a:tabLst>
                <a:tab pos="196850" algn="l"/>
              </a:tabLst>
            </a:pPr>
            <a:r>
              <a:rPr lang="zh-CN" altLang="en-US" sz="1000" dirty="0">
                <a:latin typeface="宋体" panose="02010600030101010101" pitchFamily="2" charset="-122"/>
                <a:ea typeface="宋体" panose="02010600030101010101" pitchFamily="2" charset="-122"/>
              </a:rPr>
              <a:t>高达</a:t>
            </a:r>
            <a:r>
              <a:rPr lang="en-US" altLang="zh-CN" sz="1000" dirty="0"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r>
              <a:rPr lang="zh-CN" altLang="en-US" sz="1000" dirty="0">
                <a:latin typeface="宋体" panose="02010600030101010101" pitchFamily="2" charset="-122"/>
                <a:ea typeface="宋体" panose="02010600030101010101" pitchFamily="2" charset="-122"/>
              </a:rPr>
              <a:t>个直喷液体注入式雾化器</a:t>
            </a:r>
            <a:endParaRPr lang="zh-CN" altLang="en-US" sz="1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171450" indent="-171450" defTabSz="995680">
              <a:lnSpc>
                <a:spcPts val="1200"/>
              </a:lnSpc>
              <a:buClr>
                <a:schemeClr val="tx1">
                  <a:lumMod val="85000"/>
                  <a:lumOff val="15000"/>
                </a:schemeClr>
              </a:buClr>
              <a:buSzPct val="120000"/>
              <a:buBlip>
                <a:blip r:embed="rId7"/>
              </a:buBlip>
              <a:tabLst>
                <a:tab pos="196850" algn="l"/>
              </a:tabLst>
            </a:pPr>
            <a:r>
              <a:rPr lang="zh-CN" altLang="en-US" sz="1000" dirty="0">
                <a:latin typeface="宋体" panose="02010600030101010101" pitchFamily="2" charset="-122"/>
                <a:ea typeface="宋体" panose="02010600030101010101" pitchFamily="2" charset="-122"/>
              </a:rPr>
              <a:t>可从室温升高到</a:t>
            </a:r>
            <a:r>
              <a:rPr lang="en-US" altLang="zh-CN" sz="1000" dirty="0">
                <a:latin typeface="宋体" panose="02010600030101010101" pitchFamily="2" charset="-122"/>
                <a:ea typeface="宋体" panose="02010600030101010101" pitchFamily="2" charset="-122"/>
              </a:rPr>
              <a:t>800</a:t>
            </a:r>
            <a:r>
              <a:rPr lang="zh-CN" altLang="en-US" sz="1000" dirty="0">
                <a:latin typeface="宋体" panose="02010600030101010101" pitchFamily="2" charset="-122"/>
                <a:ea typeface="宋体" panose="02010600030101010101" pitchFamily="2" charset="-122"/>
              </a:rPr>
              <a:t>℃</a:t>
            </a:r>
            <a:endParaRPr lang="zh-CN" altLang="en-US" sz="1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171450" indent="-171450" defTabSz="995680">
              <a:lnSpc>
                <a:spcPts val="1200"/>
              </a:lnSpc>
              <a:buClr>
                <a:schemeClr val="tx1">
                  <a:lumMod val="85000"/>
                  <a:lumOff val="15000"/>
                </a:schemeClr>
              </a:buClr>
              <a:buSzPct val="120000"/>
              <a:buBlip>
                <a:blip r:embed="rId7"/>
              </a:buBlip>
              <a:tabLst>
                <a:tab pos="196850" algn="l"/>
              </a:tabLst>
            </a:pPr>
            <a:r>
              <a:rPr lang="zh-CN" altLang="en-US" sz="1000" dirty="0">
                <a:latin typeface="宋体" panose="02010600030101010101" pitchFamily="2" charset="-122"/>
                <a:ea typeface="宋体" panose="02010600030101010101" pitchFamily="2" charset="-122"/>
              </a:rPr>
              <a:t>多重工艺设备：</a:t>
            </a:r>
            <a:r>
              <a:rPr lang="en-US" altLang="zh-CN" sz="1000" dirty="0">
                <a:latin typeface="宋体" panose="02010600030101010101" pitchFamily="2" charset="-122"/>
                <a:ea typeface="宋体" panose="02010600030101010101" pitchFamily="2" charset="-122"/>
              </a:rPr>
              <a:t>CVD,ALD</a:t>
            </a:r>
            <a:r>
              <a:rPr lang="zh-CN" altLang="en-US" sz="1000" dirty="0">
                <a:latin typeface="宋体" panose="02010600030101010101" pitchFamily="2" charset="-122"/>
                <a:ea typeface="宋体" panose="02010600030101010101" pitchFamily="2" charset="-122"/>
              </a:rPr>
              <a:t>等</a:t>
            </a:r>
            <a:endParaRPr lang="zh-CN" altLang="en-US" sz="1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171450" indent="-171450" defTabSz="995680">
              <a:lnSpc>
                <a:spcPts val="1200"/>
              </a:lnSpc>
              <a:buClr>
                <a:schemeClr val="tx1">
                  <a:lumMod val="85000"/>
                  <a:lumOff val="15000"/>
                </a:schemeClr>
              </a:buClr>
              <a:buSzPct val="120000"/>
              <a:buBlip>
                <a:blip r:embed="rId7"/>
              </a:buBlip>
              <a:tabLst>
                <a:tab pos="196850" algn="l"/>
              </a:tabLst>
            </a:pPr>
            <a:r>
              <a:rPr lang="zh-CN" altLang="en-US" sz="1000" dirty="0">
                <a:latin typeface="宋体" panose="02010600030101010101" pitchFamily="2" charset="-122"/>
                <a:ea typeface="宋体" panose="02010600030101010101" pitchFamily="2" charset="-122"/>
              </a:rPr>
              <a:t>可旋转加热的基板底座</a:t>
            </a:r>
            <a:endParaRPr lang="en-US" altLang="zh-CN" sz="1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171450" indent="-171450" defTabSz="995680">
              <a:lnSpc>
                <a:spcPts val="1200"/>
              </a:lnSpc>
              <a:buClr>
                <a:schemeClr val="tx1">
                  <a:lumMod val="85000"/>
                  <a:lumOff val="15000"/>
                </a:schemeClr>
              </a:buClr>
              <a:buSzPct val="120000"/>
              <a:buBlip>
                <a:blip r:embed="rId7"/>
              </a:buBlip>
              <a:tabLst>
                <a:tab pos="196850" algn="l"/>
              </a:tabLst>
            </a:pPr>
            <a:r>
              <a:rPr lang="zh-CN" altLang="en-US" sz="1000" dirty="0">
                <a:latin typeface="宋体" panose="02010600030101010101" pitchFamily="2" charset="-122"/>
                <a:ea typeface="宋体" panose="02010600030101010101" pitchFamily="2" charset="-122"/>
              </a:rPr>
              <a:t>多达</a:t>
            </a:r>
            <a:r>
              <a:rPr lang="en-US" altLang="zh-CN" sz="1000" dirty="0">
                <a:latin typeface="宋体" panose="02010600030101010101" pitchFamily="2" charset="-122"/>
                <a:ea typeface="宋体" panose="02010600030101010101" pitchFamily="2" charset="-122"/>
              </a:rPr>
              <a:t>8</a:t>
            </a:r>
            <a:r>
              <a:rPr lang="zh-CN" altLang="en-US" sz="1000" dirty="0">
                <a:latin typeface="宋体" panose="02010600030101010101" pitchFamily="2" charset="-122"/>
                <a:ea typeface="宋体" panose="02010600030101010101" pitchFamily="2" charset="-122"/>
              </a:rPr>
              <a:t>条带</a:t>
            </a:r>
            <a:r>
              <a:rPr lang="en-US" altLang="zh-CN" sz="1000" dirty="0">
                <a:latin typeface="宋体" panose="02010600030101010101" pitchFamily="2" charset="-122"/>
                <a:ea typeface="宋体" panose="02010600030101010101" pitchFamily="2" charset="-122"/>
              </a:rPr>
              <a:t>MFC</a:t>
            </a:r>
            <a:r>
              <a:rPr lang="zh-CN" altLang="en-US" sz="1000" dirty="0">
                <a:latin typeface="宋体" panose="02010600030101010101" pitchFamily="2" charset="-122"/>
                <a:ea typeface="宋体" panose="02010600030101010101" pitchFamily="2" charset="-122"/>
              </a:rPr>
              <a:t>的工艺气路</a:t>
            </a:r>
            <a:endParaRPr lang="en-US" altLang="zh-CN" sz="1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171450" indent="-171450" defTabSz="995680">
              <a:lnSpc>
                <a:spcPts val="1200"/>
              </a:lnSpc>
              <a:buClr>
                <a:schemeClr val="tx1">
                  <a:lumMod val="85000"/>
                  <a:lumOff val="15000"/>
                </a:schemeClr>
              </a:buClr>
              <a:buSzPct val="120000"/>
              <a:buBlip>
                <a:blip r:embed="rId7"/>
              </a:buBlip>
              <a:tabLst>
                <a:tab pos="196850" algn="l"/>
              </a:tabLst>
            </a:pPr>
            <a:r>
              <a:rPr lang="zh-CN" altLang="en-US" sz="1000" dirty="0">
                <a:latin typeface="宋体" panose="02010600030101010101" pitchFamily="2" charset="-122"/>
                <a:ea typeface="宋体" panose="02010600030101010101" pitchFamily="2" charset="-122"/>
              </a:rPr>
              <a:t>可选配自动装载模式</a:t>
            </a:r>
            <a:endParaRPr lang="en-US" altLang="zh-CN" sz="1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8" name="ZoneTexte 97"/>
          <p:cNvSpPr txBox="1"/>
          <p:nvPr/>
        </p:nvSpPr>
        <p:spPr>
          <a:xfrm>
            <a:off x="10133483" y="4923472"/>
            <a:ext cx="2194832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US" altLang="zh-CN" sz="1000" b="1" dirty="0">
                <a:solidFill>
                  <a:srgbClr val="0894C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r>
              <a:rPr lang="zh-CN" altLang="en-US" sz="1000" b="1" dirty="0">
                <a:solidFill>
                  <a:srgbClr val="0894C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英寸</a:t>
            </a:r>
            <a:r>
              <a:rPr lang="en-US" altLang="zh-CN" sz="1000" b="1" dirty="0">
                <a:solidFill>
                  <a:srgbClr val="0894C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DLI-CVD/DLI-ALD</a:t>
            </a:r>
            <a:r>
              <a:rPr lang="zh-CN" altLang="en-US" sz="1000" b="1" dirty="0">
                <a:solidFill>
                  <a:srgbClr val="0894C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设备</a:t>
            </a:r>
            <a:endParaRPr lang="en-US" altLang="zh-CN" sz="1000" b="1" dirty="0">
              <a:solidFill>
                <a:srgbClr val="0894C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ts val="1200"/>
              </a:lnSpc>
            </a:pPr>
            <a:r>
              <a:rPr lang="zh-CN" altLang="en-US" sz="1000" b="1" dirty="0">
                <a:solidFill>
                  <a:srgbClr val="0894C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经济适用</a:t>
            </a:r>
            <a:endParaRPr lang="en-US" altLang="zh-CN" sz="1000" b="1" dirty="0">
              <a:solidFill>
                <a:srgbClr val="0894C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9" name="ZoneTexte 98"/>
          <p:cNvSpPr txBox="1"/>
          <p:nvPr/>
        </p:nvSpPr>
        <p:spPr>
          <a:xfrm>
            <a:off x="12345670" y="4901565"/>
            <a:ext cx="18300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000" b="1"/>
            </a:lvl1pPr>
          </a:lstStyle>
          <a:p>
            <a:pPr>
              <a:lnSpc>
                <a:spcPts val="1200"/>
              </a:lnSpc>
            </a:pPr>
            <a:r>
              <a:rPr lang="en-US" altLang="zh-CN" dirty="0">
                <a:solidFill>
                  <a:srgbClr val="0894C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8</a:t>
            </a:r>
            <a:r>
              <a:rPr lang="zh-CN" altLang="en-US" dirty="0">
                <a:solidFill>
                  <a:srgbClr val="0894C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英寸</a:t>
            </a:r>
            <a:r>
              <a:rPr lang="en-US" altLang="zh-CN" dirty="0">
                <a:solidFill>
                  <a:srgbClr val="0894C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DLI-CVD/DLI-ALD</a:t>
            </a:r>
            <a:r>
              <a:rPr lang="zh-CN" altLang="en-US" dirty="0">
                <a:solidFill>
                  <a:srgbClr val="0894C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设备</a:t>
            </a:r>
            <a:endParaRPr lang="en-US" altLang="zh-CN" dirty="0">
              <a:solidFill>
                <a:srgbClr val="0894C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ts val="1200"/>
              </a:lnSpc>
            </a:pPr>
            <a:r>
              <a:rPr lang="zh-CN" altLang="en-US" dirty="0">
                <a:solidFill>
                  <a:srgbClr val="0894C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可选配远程等离子体装置</a:t>
            </a:r>
            <a:endParaRPr lang="en-US" altLang="zh-CN" dirty="0">
              <a:solidFill>
                <a:srgbClr val="0894C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cxnSp>
        <p:nvCxnSpPr>
          <p:cNvPr id="91" name="Connecteur droit 90"/>
          <p:cNvCxnSpPr/>
          <p:nvPr/>
        </p:nvCxnSpPr>
        <p:spPr bwMode="auto">
          <a:xfrm>
            <a:off x="8010775" y="5293353"/>
            <a:ext cx="1836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3" name="Connecteur droit 92"/>
          <p:cNvCxnSpPr/>
          <p:nvPr/>
        </p:nvCxnSpPr>
        <p:spPr bwMode="auto">
          <a:xfrm>
            <a:off x="10209133" y="5294392"/>
            <a:ext cx="1836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4" name="Connecteur droit 93"/>
          <p:cNvCxnSpPr/>
          <p:nvPr/>
        </p:nvCxnSpPr>
        <p:spPr bwMode="auto">
          <a:xfrm>
            <a:off x="12431964" y="5285834"/>
            <a:ext cx="1836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8" name="Groupe 17"/>
          <p:cNvGrpSpPr/>
          <p:nvPr/>
        </p:nvGrpSpPr>
        <p:grpSpPr>
          <a:xfrm>
            <a:off x="5173610" y="1161957"/>
            <a:ext cx="2664569" cy="2727455"/>
            <a:chOff x="5165354" y="3246630"/>
            <a:chExt cx="2664569" cy="2727455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330316" y="3246630"/>
              <a:ext cx="948292" cy="21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" name="ZoneTexte 51"/>
            <p:cNvSpPr txBox="1"/>
            <p:nvPr/>
          </p:nvSpPr>
          <p:spPr>
            <a:xfrm>
              <a:off x="5165354" y="4954408"/>
              <a:ext cx="2194832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1000" b="1" dirty="0">
                  <a:solidFill>
                    <a:srgbClr val="F39433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专为研发设计的</a:t>
              </a:r>
              <a:r>
                <a:rPr lang="en-US" altLang="zh-CN" sz="1000" b="1" dirty="0">
                  <a:solidFill>
                    <a:srgbClr val="F39433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3</a:t>
              </a:r>
              <a:r>
                <a:rPr lang="zh-CN" altLang="en-US" sz="1000" b="1" dirty="0">
                  <a:solidFill>
                    <a:srgbClr val="F39433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英寸衬底</a:t>
              </a:r>
              <a:r>
                <a:rPr lang="en-US" altLang="zh-CN" sz="1000" b="1" dirty="0">
                  <a:solidFill>
                    <a:srgbClr val="F39433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RTP</a:t>
              </a:r>
              <a:r>
                <a:rPr lang="zh-CN" altLang="en-US" sz="1000" b="1" dirty="0">
                  <a:solidFill>
                    <a:srgbClr val="F39433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设备</a:t>
              </a:r>
              <a:endParaRPr lang="en-US" altLang="zh-CN" sz="1000" b="1" dirty="0">
                <a:solidFill>
                  <a:srgbClr val="F39433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cxnSp>
          <p:nvCxnSpPr>
            <p:cNvPr id="54" name="Connecteur droit 53"/>
            <p:cNvCxnSpPr/>
            <p:nvPr/>
          </p:nvCxnSpPr>
          <p:spPr bwMode="auto">
            <a:xfrm>
              <a:off x="5256124" y="5229216"/>
              <a:ext cx="2009775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5" name="ZoneTexte 54"/>
            <p:cNvSpPr txBox="1"/>
            <p:nvPr/>
          </p:nvSpPr>
          <p:spPr>
            <a:xfrm>
              <a:off x="5177222" y="5267330"/>
              <a:ext cx="2652701" cy="7067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171450" indent="-171450" defTabSz="995680">
                <a:lnSpc>
                  <a:spcPts val="1200"/>
                </a:lnSpc>
                <a:buClr>
                  <a:schemeClr val="tx1">
                    <a:lumMod val="85000"/>
                    <a:lumOff val="15000"/>
                  </a:schemeClr>
                </a:buClr>
                <a:buSzPct val="120000"/>
                <a:buBlip>
                  <a:blip r:embed="rId7"/>
                </a:buBlip>
                <a:tabLst>
                  <a:tab pos="196850" algn="l"/>
                </a:tabLst>
              </a:pPr>
              <a:r>
                <a:rPr lang="zh-CN" altLang="en-US" sz="1000" dirty="0">
                  <a:latin typeface="宋体" panose="02010600030101010101" pitchFamily="2" charset="-122"/>
                  <a:ea typeface="宋体" panose="02010600030101010101" pitchFamily="2" charset="-122"/>
                </a:rPr>
                <a:t>温度范围：室温</a:t>
              </a:r>
              <a:r>
                <a:rPr lang="en-US" altLang="zh-CN" sz="1000" dirty="0">
                  <a:latin typeface="+mj-lt"/>
                  <a:ea typeface="华文新魏" panose="02010800040101010101" charset="-122"/>
                  <a:cs typeface="+mj-lt"/>
                  <a:sym typeface="+mn-ea"/>
                </a:rPr>
                <a:t>~</a:t>
              </a:r>
              <a:r>
                <a:rPr lang="en-US" altLang="zh-CN" sz="1000" dirty="0">
                  <a:latin typeface="宋体" panose="02010600030101010101" pitchFamily="2" charset="-122"/>
                  <a:ea typeface="宋体" panose="02010600030101010101" pitchFamily="2" charset="-122"/>
                </a:rPr>
                <a:t>1250</a:t>
              </a:r>
              <a:r>
                <a:rPr lang="zh-CN" altLang="en-US" sz="1000" dirty="0">
                  <a:latin typeface="宋体" panose="02010600030101010101" pitchFamily="2" charset="-122"/>
                  <a:ea typeface="宋体" panose="02010600030101010101" pitchFamily="2" charset="-122"/>
                </a:rPr>
                <a:t>℃</a:t>
              </a:r>
              <a:endParaRPr lang="en-US" altLang="zh-CN" sz="1000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pPr marL="171450" indent="-171450" defTabSz="995680">
                <a:lnSpc>
                  <a:spcPts val="1200"/>
                </a:lnSpc>
                <a:buClr>
                  <a:schemeClr val="tx1">
                    <a:lumMod val="85000"/>
                    <a:lumOff val="15000"/>
                  </a:schemeClr>
                </a:buClr>
                <a:buSzPct val="120000"/>
                <a:buBlip>
                  <a:blip r:embed="rId7"/>
                </a:buBlip>
                <a:tabLst>
                  <a:tab pos="196850" algn="l"/>
                </a:tabLst>
              </a:pPr>
              <a:r>
                <a:rPr lang="zh-CN" altLang="en-US" sz="1000" dirty="0">
                  <a:latin typeface="宋体" panose="02010600030101010101" pitchFamily="2" charset="-122"/>
                  <a:ea typeface="宋体" panose="02010600030101010101" pitchFamily="2" charset="-122"/>
                </a:rPr>
                <a:t>高达</a:t>
              </a:r>
              <a:r>
                <a:rPr lang="en-US" altLang="zh-CN" sz="1000" dirty="0">
                  <a:latin typeface="宋体" panose="02010600030101010101" pitchFamily="2" charset="-122"/>
                  <a:ea typeface="宋体" panose="02010600030101010101" pitchFamily="2" charset="-122"/>
                </a:rPr>
                <a:t>250</a:t>
              </a:r>
              <a:r>
                <a:rPr lang="zh-CN" altLang="en-US" sz="1000" dirty="0">
                  <a:latin typeface="宋体" panose="02010600030101010101" pitchFamily="2" charset="-122"/>
                  <a:ea typeface="宋体" panose="02010600030101010101" pitchFamily="2" charset="-122"/>
                </a:rPr>
                <a:t>℃</a:t>
              </a:r>
              <a:r>
                <a:rPr lang="en-US" altLang="zh-CN" sz="1000" dirty="0">
                  <a:latin typeface="宋体" panose="02010600030101010101" pitchFamily="2" charset="-122"/>
                  <a:ea typeface="宋体" panose="02010600030101010101" pitchFamily="2" charset="-122"/>
                </a:rPr>
                <a:t>/s</a:t>
              </a:r>
              <a:r>
                <a:rPr lang="zh-CN" altLang="en-US" sz="1000" dirty="0">
                  <a:latin typeface="宋体" panose="02010600030101010101" pitchFamily="2" charset="-122"/>
                  <a:ea typeface="宋体" panose="02010600030101010101" pitchFamily="2" charset="-122"/>
                </a:rPr>
                <a:t>的升温速率</a:t>
              </a:r>
              <a:endParaRPr lang="en-US" altLang="zh-CN" sz="1000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pPr marL="171450" indent="-171450" defTabSz="995680">
                <a:lnSpc>
                  <a:spcPts val="1200"/>
                </a:lnSpc>
                <a:buClr>
                  <a:schemeClr val="tx1">
                    <a:lumMod val="85000"/>
                    <a:lumOff val="15000"/>
                  </a:schemeClr>
                </a:buClr>
                <a:buSzPct val="120000"/>
                <a:buBlip>
                  <a:blip r:embed="rId7"/>
                </a:buBlip>
                <a:tabLst>
                  <a:tab pos="196850" algn="l"/>
                </a:tabLst>
              </a:pPr>
              <a:r>
                <a:rPr lang="zh-CN" altLang="en-US" sz="1000" dirty="0">
                  <a:latin typeface="宋体" panose="02010600030101010101" pitchFamily="2" charset="-122"/>
                  <a:ea typeface="宋体" panose="02010600030101010101" pitchFamily="2" charset="-122"/>
                </a:rPr>
                <a:t>具备高真空和气体混合的能力</a:t>
              </a:r>
              <a:endParaRPr lang="en-US" altLang="zh-CN" sz="1000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pPr marL="171450" indent="-171450" defTabSz="995680">
                <a:lnSpc>
                  <a:spcPts val="1200"/>
                </a:lnSpc>
                <a:buClr>
                  <a:schemeClr val="tx1">
                    <a:lumMod val="85000"/>
                    <a:lumOff val="15000"/>
                  </a:schemeClr>
                </a:buClr>
                <a:buSzPct val="120000"/>
                <a:buBlip>
                  <a:blip r:embed="rId7"/>
                </a:buBlip>
                <a:tabLst>
                  <a:tab pos="196850" algn="l"/>
                </a:tabLst>
              </a:pPr>
              <a:r>
                <a:rPr lang="zh-CN" altLang="en-US" sz="1000" dirty="0">
                  <a:latin typeface="宋体" panose="02010600030101010101" pitchFamily="2" charset="-122"/>
                  <a:ea typeface="宋体" panose="02010600030101010101" pitchFamily="2" charset="-122"/>
                </a:rPr>
                <a:t>避免交叉污染的双腔式结构（选项）</a:t>
              </a:r>
              <a:endParaRPr lang="en-US" altLang="zh-CN" sz="1000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pic>
          <p:nvPicPr>
            <p:cNvPr id="56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254955" y="3544906"/>
              <a:ext cx="1836000" cy="96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Image 7" descr="as-micro-1-small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528457" y="3526670"/>
              <a:ext cx="1416301" cy="1561121"/>
            </a:xfrm>
            <a:prstGeom prst="rect">
              <a:avLst/>
            </a:prstGeom>
          </p:spPr>
        </p:pic>
      </p:grpSp>
      <p:grpSp>
        <p:nvGrpSpPr>
          <p:cNvPr id="83" name="Groupe 82"/>
          <p:cNvGrpSpPr/>
          <p:nvPr/>
        </p:nvGrpSpPr>
        <p:grpSpPr>
          <a:xfrm>
            <a:off x="89534" y="104775"/>
            <a:ext cx="15191105" cy="10722610"/>
            <a:chOff x="89534" y="104775"/>
            <a:chExt cx="15191105" cy="10722610"/>
          </a:xfrm>
        </p:grpSpPr>
        <p:sp>
          <p:nvSpPr>
            <p:cNvPr id="34" name="Rectangle 33"/>
            <p:cNvSpPr/>
            <p:nvPr/>
          </p:nvSpPr>
          <p:spPr bwMode="auto">
            <a:xfrm>
              <a:off x="89534" y="104775"/>
              <a:ext cx="15191105" cy="10722610"/>
            </a:xfrm>
            <a:prstGeom prst="rect">
              <a:avLst/>
            </a:prstGeom>
            <a:noFill/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14751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fr-FR" sz="2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35" name="Connecteur droit 34"/>
            <p:cNvCxnSpPr>
              <a:stCxn id="34" idx="0"/>
              <a:endCxn id="34" idx="2"/>
            </p:cNvCxnSpPr>
            <p:nvPr/>
          </p:nvCxnSpPr>
          <p:spPr bwMode="auto">
            <a:xfrm>
              <a:off x="7685094" y="104775"/>
              <a:ext cx="0" cy="1072261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7" name="Groupe 16"/>
          <p:cNvGrpSpPr/>
          <p:nvPr/>
        </p:nvGrpSpPr>
        <p:grpSpPr>
          <a:xfrm>
            <a:off x="2790429" y="1091610"/>
            <a:ext cx="2226672" cy="3560044"/>
            <a:chOff x="1045228" y="6547662"/>
            <a:chExt cx="2226672" cy="3560044"/>
          </a:xfrm>
        </p:grpSpPr>
        <p:pic>
          <p:nvPicPr>
            <p:cNvPr id="59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87391" y="6547662"/>
              <a:ext cx="1836000" cy="96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9" name="Connecteur droit 68"/>
            <p:cNvCxnSpPr/>
            <p:nvPr/>
          </p:nvCxnSpPr>
          <p:spPr bwMode="auto">
            <a:xfrm flipV="1">
              <a:off x="1138132" y="8875330"/>
              <a:ext cx="2088630" cy="10042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0" name="ZoneTexte 69"/>
            <p:cNvSpPr txBox="1"/>
            <p:nvPr/>
          </p:nvSpPr>
          <p:spPr>
            <a:xfrm>
              <a:off x="1047962" y="8939306"/>
              <a:ext cx="2180984" cy="11684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 defTabSz="995680">
                <a:lnSpc>
                  <a:spcPts val="1200"/>
                </a:lnSpc>
                <a:buClr>
                  <a:schemeClr val="tx1">
                    <a:lumMod val="85000"/>
                    <a:lumOff val="15000"/>
                  </a:schemeClr>
                </a:buClr>
                <a:buSzPct val="120000"/>
                <a:buBlip>
                  <a:blip r:embed="rId7"/>
                </a:buBlip>
                <a:tabLst>
                  <a:tab pos="196850" algn="l"/>
                </a:tabLst>
              </a:pPr>
              <a:r>
                <a:rPr lang="zh-CN" altLang="en-US" sz="1000" dirty="0">
                  <a:latin typeface="宋体" panose="02010600030101010101" pitchFamily="2" charset="-122"/>
                  <a:ea typeface="宋体" panose="02010600030101010101" pitchFamily="2" charset="-122"/>
                </a:rPr>
                <a:t>立式设备</a:t>
              </a:r>
              <a:r>
                <a:rPr lang="en-US" altLang="zh-CN" sz="1000" dirty="0">
                  <a:latin typeface="宋体" panose="02010600030101010101" pitchFamily="2" charset="-122"/>
                  <a:ea typeface="宋体" panose="02010600030101010101" pitchFamily="2" charset="-122"/>
                </a:rPr>
                <a:t>, </a:t>
              </a:r>
              <a:r>
                <a:rPr lang="zh-CN" altLang="en-US" sz="1000" dirty="0">
                  <a:latin typeface="宋体" panose="02010600030101010101" pitchFamily="2" charset="-122"/>
                  <a:ea typeface="宋体" panose="02010600030101010101" pitchFamily="2" charset="-122"/>
                </a:rPr>
                <a:t>节省空间</a:t>
              </a:r>
              <a:endParaRPr lang="en-US" altLang="zh-CN" sz="1000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pPr marL="171450" indent="-171450" defTabSz="995680">
                <a:lnSpc>
                  <a:spcPts val="1200"/>
                </a:lnSpc>
                <a:buClr>
                  <a:schemeClr val="tx1">
                    <a:lumMod val="85000"/>
                    <a:lumOff val="15000"/>
                  </a:schemeClr>
                </a:buClr>
                <a:buSzPct val="120000"/>
                <a:buBlip>
                  <a:blip r:embed="rId7"/>
                </a:buBlip>
                <a:tabLst>
                  <a:tab pos="196850" algn="l"/>
                </a:tabLst>
              </a:pPr>
              <a:r>
                <a:rPr lang="zh-CN" altLang="en-US" sz="1000" dirty="0">
                  <a:latin typeface="宋体" panose="02010600030101010101" pitchFamily="2" charset="-122"/>
                  <a:ea typeface="宋体" panose="02010600030101010101" pitchFamily="2" charset="-122"/>
                </a:rPr>
                <a:t>温度范围：室温</a:t>
              </a:r>
              <a:r>
                <a:rPr lang="en-US" altLang="zh-CN" sz="1000" dirty="0">
                  <a:latin typeface="+mj-lt"/>
                  <a:ea typeface="华文新魏" panose="02010800040101010101" charset="-122"/>
                  <a:cs typeface="+mj-lt"/>
                  <a:sym typeface="+mn-ea"/>
                </a:rPr>
                <a:t>~</a:t>
              </a:r>
              <a:r>
                <a:rPr lang="en-US" altLang="zh-CN" sz="1000" dirty="0">
                  <a:latin typeface="宋体" panose="02010600030101010101" pitchFamily="2" charset="-122"/>
                  <a:ea typeface="宋体" panose="02010600030101010101" pitchFamily="2" charset="-122"/>
                </a:rPr>
                <a:t>1450</a:t>
              </a:r>
              <a:r>
                <a:rPr lang="zh-CN" altLang="en-US" sz="1000" dirty="0">
                  <a:latin typeface="宋体" panose="02010600030101010101" pitchFamily="2" charset="-122"/>
                  <a:ea typeface="宋体" panose="02010600030101010101" pitchFamily="2" charset="-122"/>
                </a:rPr>
                <a:t>℃</a:t>
              </a:r>
              <a:endParaRPr lang="en-US" altLang="zh-CN" sz="1000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pPr marL="171450" indent="-171450" defTabSz="995680">
                <a:lnSpc>
                  <a:spcPts val="1200"/>
                </a:lnSpc>
                <a:buClr>
                  <a:schemeClr val="tx1">
                    <a:lumMod val="85000"/>
                    <a:lumOff val="15000"/>
                  </a:schemeClr>
                </a:buClr>
                <a:buSzPct val="120000"/>
                <a:buBlip>
                  <a:blip r:embed="rId7"/>
                </a:buBlip>
                <a:tabLst>
                  <a:tab pos="196850" algn="l"/>
                </a:tabLst>
              </a:pPr>
              <a:r>
                <a:rPr lang="zh-CN" altLang="en-US" sz="1000" dirty="0">
                  <a:latin typeface="宋体" panose="02010600030101010101" pitchFamily="2" charset="-122"/>
                  <a:ea typeface="宋体" panose="02010600030101010101" pitchFamily="2" charset="-122"/>
                </a:rPr>
                <a:t>水冷壁技术</a:t>
              </a:r>
              <a:endParaRPr lang="en-US" altLang="zh-CN" sz="1000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pPr marL="171450" indent="-171450" defTabSz="995680">
                <a:lnSpc>
                  <a:spcPts val="1200"/>
                </a:lnSpc>
                <a:buClr>
                  <a:schemeClr val="tx1">
                    <a:lumMod val="85000"/>
                    <a:lumOff val="15000"/>
                  </a:schemeClr>
                </a:buClr>
                <a:buSzPct val="120000"/>
                <a:buBlip>
                  <a:blip r:embed="rId7"/>
                </a:buBlip>
                <a:tabLst>
                  <a:tab pos="196850" algn="l"/>
                </a:tabLst>
              </a:pPr>
              <a:r>
                <a:rPr lang="zh-CN" altLang="en-US" sz="1000" dirty="0">
                  <a:latin typeface="宋体" panose="02010600030101010101" pitchFamily="2" charset="-122"/>
                  <a:ea typeface="宋体" panose="02010600030101010101" pitchFamily="2" charset="-122"/>
                </a:rPr>
                <a:t>高真空性能</a:t>
              </a:r>
              <a:endParaRPr lang="en-US" altLang="zh-CN" sz="1000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pPr marL="171450" indent="-171450" defTabSz="995680">
                <a:lnSpc>
                  <a:spcPts val="1200"/>
                </a:lnSpc>
                <a:buClr>
                  <a:schemeClr val="tx1">
                    <a:lumMod val="85000"/>
                    <a:lumOff val="15000"/>
                  </a:schemeClr>
                </a:buClr>
                <a:buSzPct val="120000"/>
                <a:buBlip>
                  <a:blip r:embed="rId7"/>
                </a:buBlip>
                <a:tabLst>
                  <a:tab pos="196850" algn="l"/>
                </a:tabLst>
              </a:pPr>
              <a:r>
                <a:rPr lang="zh-CN" altLang="en-US" sz="1000" dirty="0">
                  <a:latin typeface="宋体" panose="02010600030101010101" pitchFamily="2" charset="-122"/>
                  <a:ea typeface="宋体" panose="02010600030101010101" pitchFamily="2" charset="-122"/>
                </a:rPr>
                <a:t>多达</a:t>
              </a:r>
              <a:r>
                <a:rPr lang="en-US" altLang="zh-CN" sz="1000" dirty="0">
                  <a:latin typeface="宋体" panose="02010600030101010101" pitchFamily="2" charset="-122"/>
                  <a:ea typeface="宋体" panose="02010600030101010101" pitchFamily="2" charset="-122"/>
                </a:rPr>
                <a:t>5</a:t>
              </a:r>
              <a:r>
                <a:rPr lang="zh-CN" altLang="en-US" sz="1000" dirty="0">
                  <a:latin typeface="宋体" panose="02010600030101010101" pitchFamily="2" charset="-122"/>
                  <a:ea typeface="宋体" panose="02010600030101010101" pitchFamily="2" charset="-122"/>
                </a:rPr>
                <a:t>条带</a:t>
              </a:r>
              <a:r>
                <a:rPr lang="en-US" altLang="zh-CN" sz="1000" dirty="0">
                  <a:latin typeface="宋体" panose="02010600030101010101" pitchFamily="2" charset="-122"/>
                  <a:ea typeface="宋体" panose="02010600030101010101" pitchFamily="2" charset="-122"/>
                </a:rPr>
                <a:t>MFC</a:t>
              </a:r>
              <a:r>
                <a:rPr lang="zh-CN" altLang="en-US" sz="1000" dirty="0">
                  <a:latin typeface="宋体" panose="02010600030101010101" pitchFamily="2" charset="-122"/>
                  <a:ea typeface="宋体" panose="02010600030101010101" pitchFamily="2" charset="-122"/>
                </a:rPr>
                <a:t>的工艺气路</a:t>
              </a:r>
              <a:endParaRPr lang="en-US" altLang="zh-CN" sz="1000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pPr marL="171450" indent="-171450" defTabSz="995680">
                <a:lnSpc>
                  <a:spcPts val="1200"/>
                </a:lnSpc>
                <a:buClr>
                  <a:schemeClr val="tx1">
                    <a:lumMod val="85000"/>
                    <a:lumOff val="15000"/>
                  </a:schemeClr>
                </a:buClr>
                <a:buSzPct val="120000"/>
                <a:buBlip>
                  <a:blip r:embed="rId7"/>
                </a:buBlip>
                <a:tabLst>
                  <a:tab pos="196850" algn="l"/>
                </a:tabLst>
              </a:pPr>
              <a:r>
                <a:rPr lang="zh-CN" altLang="en-US" sz="1000" dirty="0">
                  <a:latin typeface="宋体" panose="02010600030101010101" pitchFamily="2" charset="-122"/>
                  <a:ea typeface="宋体" panose="02010600030101010101" pitchFamily="2" charset="-122"/>
                </a:rPr>
                <a:t>可选配分子泵</a:t>
              </a:r>
              <a:endParaRPr lang="en-US" altLang="zh-CN" sz="1000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pPr marL="171450" indent="-171450" defTabSz="995680">
                <a:lnSpc>
                  <a:spcPts val="1200"/>
                </a:lnSpc>
                <a:buClr>
                  <a:schemeClr val="tx1">
                    <a:lumMod val="85000"/>
                    <a:lumOff val="15000"/>
                  </a:schemeClr>
                </a:buClr>
                <a:buSzPct val="120000"/>
                <a:buBlip>
                  <a:blip r:embed="rId7"/>
                </a:buBlip>
                <a:tabLst>
                  <a:tab pos="196850" algn="l"/>
                </a:tabLst>
              </a:pPr>
              <a:r>
                <a:rPr lang="zh-CN" altLang="en-US" sz="1000" dirty="0">
                  <a:latin typeface="宋体" panose="02010600030101010101" pitchFamily="2" charset="-122"/>
                  <a:ea typeface="宋体" panose="02010600030101010101" pitchFamily="2" charset="-122"/>
                </a:rPr>
                <a:t>可选配快速冷却系统</a:t>
              </a:r>
              <a:endParaRPr lang="en-US" sz="1000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73" name="ZoneTexte 72"/>
            <p:cNvSpPr txBox="1"/>
            <p:nvPr/>
          </p:nvSpPr>
          <p:spPr>
            <a:xfrm>
              <a:off x="1045228" y="8459501"/>
              <a:ext cx="22266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0" b="1" dirty="0">
                  <a:solidFill>
                    <a:srgbClr val="F39433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多功能快速高温退火设备</a:t>
              </a:r>
              <a:endParaRPr lang="en-US" altLang="zh-CN" sz="1000" b="1" dirty="0">
                <a:solidFill>
                  <a:srgbClr val="F39433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r>
                <a:rPr lang="zh-CN" altLang="en-US" sz="1000" b="1" dirty="0">
                  <a:solidFill>
                    <a:srgbClr val="F39433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型号：</a:t>
              </a:r>
              <a:r>
                <a:rPr lang="en-US" altLang="zh-CN" sz="1000" b="1" dirty="0">
                  <a:solidFill>
                    <a:srgbClr val="F39433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100mm</a:t>
              </a:r>
              <a:r>
                <a:rPr lang="zh-CN" altLang="en-US" sz="1000" b="1" dirty="0">
                  <a:solidFill>
                    <a:srgbClr val="F39433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（</a:t>
              </a:r>
              <a:r>
                <a:rPr lang="en-US" altLang="zh-CN" sz="1000" b="1" dirty="0">
                  <a:solidFill>
                    <a:srgbClr val="F39433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4</a:t>
              </a:r>
              <a:r>
                <a:rPr lang="en-US" altLang="zh-CN" sz="1000" b="1" dirty="0">
                  <a:solidFill>
                    <a:srgbClr val="F39433"/>
                  </a:solidFill>
                  <a:latin typeface="Calibri" panose="020F0502020204030204" pitchFamily="34" charset="0"/>
                </a:rPr>
                <a:t>”</a:t>
              </a:r>
              <a:r>
                <a:rPr lang="zh-CN" altLang="en-US" sz="1000" b="1" dirty="0">
                  <a:solidFill>
                    <a:srgbClr val="F39433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）和</a:t>
              </a:r>
              <a:r>
                <a:rPr lang="en-US" altLang="zh-CN" sz="1000" b="1" dirty="0">
                  <a:solidFill>
                    <a:srgbClr val="F39433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150mm</a:t>
              </a:r>
              <a:r>
                <a:rPr lang="zh-CN" altLang="en-US" sz="1000" b="1" dirty="0">
                  <a:solidFill>
                    <a:srgbClr val="F39433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（</a:t>
              </a:r>
              <a:r>
                <a:rPr lang="en-US" altLang="zh-CN" sz="1000" b="1" dirty="0">
                  <a:solidFill>
                    <a:srgbClr val="F39433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6</a:t>
              </a:r>
              <a:r>
                <a:rPr lang="en-US" altLang="zh-CN" sz="1000" b="1" dirty="0">
                  <a:solidFill>
                    <a:srgbClr val="F39433"/>
                  </a:solidFill>
                  <a:latin typeface="Calibri" panose="020F0502020204030204" pitchFamily="34" charset="0"/>
                </a:rPr>
                <a:t>”</a:t>
              </a:r>
              <a:r>
                <a:rPr lang="zh-CN" altLang="en-US" sz="1000" b="1" dirty="0">
                  <a:solidFill>
                    <a:srgbClr val="F39433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）</a:t>
              </a:r>
              <a:endParaRPr lang="en-US" altLang="zh-CN" sz="1000" b="1" dirty="0">
                <a:solidFill>
                  <a:srgbClr val="F39433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pic>
          <p:nvPicPr>
            <p:cNvPr id="9" name="Image 8" descr="as one.pn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354995" y="6658276"/>
              <a:ext cx="1225766" cy="1918351"/>
            </a:xfrm>
            <a:prstGeom prst="rect">
              <a:avLst/>
            </a:prstGeom>
          </p:spPr>
        </p:pic>
      </p:grpSp>
      <p:grpSp>
        <p:nvGrpSpPr>
          <p:cNvPr id="20" name="Groupe 19"/>
          <p:cNvGrpSpPr/>
          <p:nvPr/>
        </p:nvGrpSpPr>
        <p:grpSpPr>
          <a:xfrm>
            <a:off x="219075" y="662305"/>
            <a:ext cx="4966970" cy="5986774"/>
            <a:chOff x="233048" y="88897"/>
            <a:chExt cx="4869365" cy="5986531"/>
          </a:xfrm>
        </p:grpSpPr>
        <p:sp>
          <p:nvSpPr>
            <p:cNvPr id="49" name="ZoneTexte 48"/>
            <p:cNvSpPr txBox="1"/>
            <p:nvPr/>
          </p:nvSpPr>
          <p:spPr>
            <a:xfrm>
              <a:off x="2143457" y="4040734"/>
              <a:ext cx="1679691" cy="46035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2400" b="1" dirty="0">
                  <a:solidFill>
                    <a:srgbClr val="F39433"/>
                  </a:solidFill>
                  <a:latin typeface="Calibri" panose="020F0502020204030204" pitchFamily="34" charset="0"/>
                </a:rPr>
                <a:t>Process </a:t>
              </a:r>
              <a:r>
                <a:rPr lang="zh-CN" altLang="en-US" sz="1800" b="1" dirty="0">
                  <a:solidFill>
                    <a:srgbClr val="F39433"/>
                  </a:solidFill>
                  <a:latin typeface="Calibri" panose="020F0502020204030204" pitchFamily="34" charset="0"/>
                </a:rPr>
                <a:t>工艺</a:t>
              </a:r>
              <a:endParaRPr lang="fr-FR" sz="1800" b="1" dirty="0">
                <a:solidFill>
                  <a:srgbClr val="F39433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226135" y="4457540"/>
              <a:ext cx="2837269" cy="141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" name="ZoneTexte 49"/>
            <p:cNvSpPr txBox="1"/>
            <p:nvPr/>
          </p:nvSpPr>
          <p:spPr>
            <a:xfrm>
              <a:off x="2154394" y="4599113"/>
              <a:ext cx="2948019" cy="1476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 defTabSz="995680">
                <a:lnSpc>
                  <a:spcPts val="1200"/>
                </a:lnSpc>
                <a:buClr>
                  <a:schemeClr val="tx1">
                    <a:lumMod val="85000"/>
                    <a:lumOff val="15000"/>
                  </a:schemeClr>
                </a:buClr>
                <a:buSzPct val="120000"/>
                <a:buBlip>
                  <a:blip r:embed="rId7"/>
                </a:buBlip>
                <a:tabLst>
                  <a:tab pos="196850" algn="l"/>
                </a:tabLst>
              </a:pPr>
              <a:r>
                <a:rPr lang="zh-CN" altLang="en-US" sz="1100" dirty="0">
                  <a:latin typeface="宋体" panose="02010600030101010101" pitchFamily="2" charset="-122"/>
                  <a:ea typeface="宋体" panose="02010600030101010101" pitchFamily="2" charset="-122"/>
                </a:rPr>
                <a:t>欧姆接触退火</a:t>
              </a:r>
              <a:endParaRPr lang="en-US" altLang="zh-CN" sz="1100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pPr marL="171450" indent="-171450" defTabSz="995680">
                <a:lnSpc>
                  <a:spcPts val="1200"/>
                </a:lnSpc>
                <a:buClr>
                  <a:schemeClr val="tx1">
                    <a:lumMod val="85000"/>
                    <a:lumOff val="15000"/>
                  </a:schemeClr>
                </a:buClr>
                <a:buSzPct val="120000"/>
                <a:buBlip>
                  <a:blip r:embed="rId7"/>
                </a:buBlip>
                <a:tabLst>
                  <a:tab pos="196850" algn="l"/>
                </a:tabLst>
              </a:pPr>
              <a:r>
                <a:rPr lang="zh-CN" altLang="en-US" sz="1100" dirty="0">
                  <a:latin typeface="宋体" panose="02010600030101010101" pitchFamily="2" charset="-122"/>
                  <a:ea typeface="宋体" panose="02010600030101010101" pitchFamily="2" charset="-122"/>
                </a:rPr>
                <a:t>离子注入退火</a:t>
              </a:r>
              <a:endParaRPr lang="en-US" altLang="zh-CN" sz="1100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pPr marL="171450" indent="-171450" defTabSz="995680">
                <a:lnSpc>
                  <a:spcPts val="1200"/>
                </a:lnSpc>
                <a:buClr>
                  <a:schemeClr val="tx1">
                    <a:lumMod val="85000"/>
                    <a:lumOff val="15000"/>
                  </a:schemeClr>
                </a:buClr>
                <a:buSzPct val="120000"/>
                <a:buBlip>
                  <a:blip r:embed="rId7"/>
                </a:buBlip>
                <a:tabLst>
                  <a:tab pos="196850" algn="l"/>
                </a:tabLst>
              </a:pPr>
              <a:r>
                <a:rPr lang="zh-CN" altLang="en-US" sz="1100" dirty="0">
                  <a:latin typeface="宋体" panose="02010600030101010101" pitchFamily="2" charset="-122"/>
                  <a:ea typeface="宋体" panose="02010600030101010101" pitchFamily="2" charset="-122"/>
                </a:rPr>
                <a:t>快速高温退火</a:t>
              </a:r>
              <a:endParaRPr lang="en-US" altLang="zh-CN" sz="1100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pPr marL="171450" indent="-171450" defTabSz="995680">
                <a:lnSpc>
                  <a:spcPts val="1200"/>
                </a:lnSpc>
                <a:buClr>
                  <a:schemeClr val="tx1">
                    <a:lumMod val="85000"/>
                    <a:lumOff val="15000"/>
                  </a:schemeClr>
                </a:buClr>
                <a:buSzPct val="120000"/>
                <a:buBlip>
                  <a:blip r:embed="rId7"/>
                </a:buBlip>
                <a:tabLst>
                  <a:tab pos="196850" algn="l"/>
                </a:tabLst>
              </a:pPr>
              <a:r>
                <a:rPr lang="zh-CN" altLang="en-US" sz="1100" dirty="0">
                  <a:latin typeface="宋体" panose="02010600030101010101" pitchFamily="2" charset="-122"/>
                  <a:ea typeface="宋体" panose="02010600030101010101" pitchFamily="2" charset="-122"/>
                </a:rPr>
                <a:t>快速热氧化</a:t>
              </a:r>
              <a:r>
                <a:rPr lang="en-US" altLang="zh-CN" sz="1100" dirty="0">
                  <a:latin typeface="宋体" panose="02010600030101010101" pitchFamily="2" charset="-122"/>
                  <a:ea typeface="宋体" panose="02010600030101010101" pitchFamily="2" charset="-122"/>
                </a:rPr>
                <a:t>/</a:t>
              </a:r>
              <a:r>
                <a:rPr lang="zh-CN" altLang="en-US" sz="1100" dirty="0">
                  <a:latin typeface="宋体" panose="02010600030101010101" pitchFamily="2" charset="-122"/>
                  <a:ea typeface="宋体" panose="02010600030101010101" pitchFamily="2" charset="-122"/>
                </a:rPr>
                <a:t>热氮化</a:t>
              </a:r>
              <a:endParaRPr lang="en-US" altLang="zh-CN" sz="1100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pPr marL="171450" indent="-171450" defTabSz="995680">
                <a:lnSpc>
                  <a:spcPts val="1200"/>
                </a:lnSpc>
                <a:buClr>
                  <a:schemeClr val="tx1">
                    <a:lumMod val="85000"/>
                    <a:lumOff val="15000"/>
                  </a:schemeClr>
                </a:buClr>
                <a:buSzPct val="120000"/>
                <a:buBlip>
                  <a:blip r:embed="rId7"/>
                </a:buBlip>
                <a:tabLst>
                  <a:tab pos="196850" algn="l"/>
                </a:tabLst>
              </a:pPr>
              <a:r>
                <a:rPr lang="zh-CN" altLang="en-US" sz="1100" dirty="0">
                  <a:latin typeface="宋体" panose="02010600030101010101" pitchFamily="2" charset="-122"/>
                  <a:ea typeface="宋体" panose="02010600030101010101" pitchFamily="2" charset="-122"/>
                </a:rPr>
                <a:t>石墨烯和</a:t>
              </a:r>
              <a:r>
                <a:rPr lang="en-US" altLang="zh-CN" sz="11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hBN</a:t>
              </a:r>
              <a:r>
                <a:rPr lang="zh-CN" altLang="en-US" sz="1100" dirty="0">
                  <a:latin typeface="宋体" panose="02010600030101010101" pitchFamily="2" charset="-122"/>
                  <a:ea typeface="宋体" panose="02010600030101010101" pitchFamily="2" charset="-122"/>
                </a:rPr>
                <a:t>快速热化学气相沉积</a:t>
              </a:r>
              <a:endParaRPr lang="zh-CN" altLang="en-US" sz="1100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pPr marL="0" indent="0" defTabSz="995680">
                <a:lnSpc>
                  <a:spcPts val="1200"/>
                </a:lnSpc>
                <a:buClr>
                  <a:schemeClr val="tx1">
                    <a:lumMod val="85000"/>
                    <a:lumOff val="15000"/>
                  </a:schemeClr>
                </a:buClr>
                <a:buSzPct val="120000"/>
                <a:buNone/>
                <a:tabLst>
                  <a:tab pos="196850" algn="l"/>
                </a:tabLst>
              </a:pPr>
              <a:r>
                <a:rPr lang="en-US" altLang="zh-CN" sz="1100" dirty="0">
                  <a:latin typeface="宋体" panose="02010600030101010101" pitchFamily="2" charset="-122"/>
                  <a:ea typeface="宋体" panose="02010600030101010101" pitchFamily="2" charset="-122"/>
                </a:rPr>
                <a:t>   (</a:t>
              </a:r>
              <a:r>
                <a:rPr lang="en-US" altLang="zh-CN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RTCVD</a:t>
              </a:r>
              <a:r>
                <a:rPr lang="en-US" altLang="zh-CN" sz="1100" dirty="0">
                  <a:latin typeface="宋体" panose="02010600030101010101" pitchFamily="2" charset="-122"/>
                  <a:ea typeface="宋体" panose="02010600030101010101" pitchFamily="2" charset="-122"/>
                </a:rPr>
                <a:t>)</a:t>
              </a:r>
              <a:r>
                <a:rPr lang="zh-CN" altLang="en-US" sz="1100" dirty="0">
                  <a:latin typeface="宋体" panose="02010600030101010101" pitchFamily="2" charset="-122"/>
                  <a:ea typeface="宋体" panose="02010600030101010101" pitchFamily="2" charset="-122"/>
                </a:rPr>
                <a:t>工艺</a:t>
              </a:r>
              <a:endParaRPr lang="en-US" altLang="zh-CN" sz="1100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pPr marL="171450" indent="-171450" defTabSz="995680">
                <a:lnSpc>
                  <a:spcPts val="1200"/>
                </a:lnSpc>
                <a:buClr>
                  <a:schemeClr val="tx1">
                    <a:lumMod val="85000"/>
                    <a:lumOff val="15000"/>
                  </a:schemeClr>
                </a:buClr>
                <a:buSzPct val="120000"/>
                <a:buBlip>
                  <a:blip r:embed="rId7"/>
                </a:buBlip>
                <a:tabLst>
                  <a:tab pos="196850" algn="l"/>
                </a:tabLst>
              </a:pPr>
              <a:r>
                <a:rPr lang="zh-CN" altLang="en-US" sz="1100" dirty="0">
                  <a:latin typeface="宋体" panose="02010600030101010101" pitchFamily="2" charset="-122"/>
                  <a:ea typeface="宋体" panose="02010600030101010101" pitchFamily="2" charset="-122"/>
                </a:rPr>
                <a:t>硅碳化工艺</a:t>
              </a:r>
              <a:endParaRPr lang="en-US" altLang="zh-CN" sz="1100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pPr marL="171450" indent="-171450" defTabSz="995680">
                <a:lnSpc>
                  <a:spcPts val="1200"/>
                </a:lnSpc>
                <a:buClr>
                  <a:schemeClr val="tx1">
                    <a:lumMod val="85000"/>
                    <a:lumOff val="15000"/>
                  </a:schemeClr>
                </a:buClr>
                <a:buSzPct val="120000"/>
                <a:buBlip>
                  <a:blip r:embed="rId7"/>
                </a:buBlip>
                <a:tabLst>
                  <a:tab pos="196850" algn="l"/>
                </a:tabLst>
              </a:pPr>
              <a:r>
                <a:rPr lang="en-US" altLang="zh-CN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AL</a:t>
              </a:r>
              <a:r>
                <a:rPr lang="en-US" altLang="zh-CN" sz="1100" baseline="-25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2</a:t>
              </a:r>
              <a:r>
                <a:rPr lang="en-US" altLang="zh-CN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O</a:t>
              </a:r>
              <a:r>
                <a:rPr lang="en-US" altLang="zh-CN" sz="1100" baseline="-25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3</a:t>
              </a:r>
              <a:r>
                <a:rPr lang="en-US" altLang="zh-CN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, </a:t>
              </a:r>
              <a:r>
                <a:rPr lang="en-US" altLang="zh-CN" sz="11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ZnO</a:t>
              </a:r>
              <a:r>
                <a:rPr lang="en-US" altLang="zh-CN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…</a:t>
              </a:r>
              <a:r>
                <a:rPr lang="zh-CN" altLang="en-US" sz="1100" dirty="0">
                  <a:latin typeface="宋体" panose="02010600030101010101" pitchFamily="2" charset="-122"/>
                  <a:ea typeface="宋体" panose="02010600030101010101" pitchFamily="2" charset="-122"/>
                </a:rPr>
                <a:t>原子层沉积工艺</a:t>
              </a:r>
              <a:endParaRPr lang="en-US" altLang="zh-CN" sz="1100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pPr marL="171450" indent="-171450" defTabSz="995680">
                <a:lnSpc>
                  <a:spcPts val="1200"/>
                </a:lnSpc>
                <a:buClr>
                  <a:schemeClr val="tx1">
                    <a:lumMod val="85000"/>
                    <a:lumOff val="15000"/>
                  </a:schemeClr>
                </a:buClr>
                <a:buSzPct val="120000"/>
                <a:buBlip>
                  <a:blip r:embed="rId7"/>
                </a:buBlip>
                <a:tabLst>
                  <a:tab pos="196850" algn="l"/>
                </a:tabLst>
              </a:pPr>
              <a:r>
                <a:rPr lang="zh-CN" altLang="en-US" sz="1100" dirty="0">
                  <a:latin typeface="宋体" panose="02010600030101010101" pitchFamily="2" charset="-122"/>
                  <a:ea typeface="宋体" panose="02010600030101010101" pitchFamily="2" charset="-122"/>
                </a:rPr>
                <a:t>结晶化、致密化</a:t>
              </a:r>
              <a:endParaRPr lang="zh-CN" altLang="en-US" sz="1100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33048" y="88897"/>
              <a:ext cx="2837269" cy="141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33" name="Groupe 1032"/>
          <p:cNvGrpSpPr/>
          <p:nvPr/>
        </p:nvGrpSpPr>
        <p:grpSpPr>
          <a:xfrm>
            <a:off x="5058860" y="3788555"/>
            <a:ext cx="2652701" cy="2813544"/>
            <a:chOff x="5342292" y="3941073"/>
            <a:chExt cx="2652701" cy="2813544"/>
          </a:xfrm>
        </p:grpSpPr>
        <p:pic>
          <p:nvPicPr>
            <p:cNvPr id="25" name="Picture 10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4324" y="4565367"/>
              <a:ext cx="1404799" cy="1020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pic>
          <p:nvPicPr>
            <p:cNvPr id="27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479369" y="4331866"/>
              <a:ext cx="1836000" cy="96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" name="ZoneTexte 27"/>
            <p:cNvSpPr txBox="1"/>
            <p:nvPr/>
          </p:nvSpPr>
          <p:spPr>
            <a:xfrm>
              <a:off x="5402410" y="3941073"/>
              <a:ext cx="11613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JetLight</a:t>
              </a:r>
              <a:endPara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ZoneTexte 29"/>
            <p:cNvSpPr txBox="1"/>
            <p:nvPr/>
          </p:nvSpPr>
          <p:spPr>
            <a:xfrm>
              <a:off x="5354779" y="5637086"/>
              <a:ext cx="2194832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1000" b="1" dirty="0">
                  <a:solidFill>
                    <a:srgbClr val="F39433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入门级</a:t>
              </a:r>
              <a:r>
                <a:rPr lang="en-US" altLang="zh-CN" sz="1000" b="1" dirty="0">
                  <a:solidFill>
                    <a:srgbClr val="F39433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2英寸</a:t>
              </a:r>
              <a:r>
                <a:rPr lang="zh-CN" altLang="en-US" sz="1000" b="1" dirty="0">
                  <a:solidFill>
                    <a:srgbClr val="F39433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衬底</a:t>
              </a:r>
              <a:r>
                <a:rPr lang="en-US" altLang="zh-CN" sz="1000" b="1" dirty="0" err="1">
                  <a:solidFill>
                    <a:srgbClr val="F39433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快速热退火</a:t>
              </a:r>
              <a:r>
                <a:rPr lang="zh-CN" altLang="en-US" sz="1000" b="1" dirty="0">
                  <a:solidFill>
                    <a:srgbClr val="F39433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设备</a:t>
              </a:r>
              <a:endParaRPr lang="en-US" altLang="zh-CN" sz="1000" b="1" dirty="0">
                <a:solidFill>
                  <a:srgbClr val="F39433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cxnSp>
          <p:nvCxnSpPr>
            <p:cNvPr id="31" name="Connecteur droit 30"/>
            <p:cNvCxnSpPr/>
            <p:nvPr/>
          </p:nvCxnSpPr>
          <p:spPr bwMode="auto">
            <a:xfrm>
              <a:off x="5426933" y="5881859"/>
              <a:ext cx="2009775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2" name="ZoneTexte 31"/>
            <p:cNvSpPr txBox="1"/>
            <p:nvPr/>
          </p:nvSpPr>
          <p:spPr>
            <a:xfrm>
              <a:off x="5342292" y="5892843"/>
              <a:ext cx="2652701" cy="86177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171450" indent="-171450" defTabSz="995680">
                <a:lnSpc>
                  <a:spcPts val="1200"/>
                </a:lnSpc>
                <a:buClr>
                  <a:schemeClr val="tx1">
                    <a:lumMod val="85000"/>
                    <a:lumOff val="15000"/>
                  </a:schemeClr>
                </a:buClr>
                <a:buSzPct val="120000"/>
                <a:buBlip>
                  <a:blip r:embed="rId7"/>
                </a:buBlip>
                <a:tabLst>
                  <a:tab pos="196850" algn="l"/>
                </a:tabLst>
              </a:pPr>
              <a:r>
                <a:rPr lang="zh-CN" altLang="en-US" sz="1000" dirty="0">
                  <a:latin typeface="宋体" panose="02010600030101010101" pitchFamily="2" charset="-122"/>
                  <a:ea typeface="宋体" panose="02010600030101010101" pitchFamily="2" charset="-122"/>
                </a:rPr>
                <a:t>可从室温升高到</a:t>
              </a:r>
              <a:r>
                <a:rPr lang="en-US" altLang="zh-CN" sz="1000" dirty="0">
                  <a:latin typeface="宋体" panose="02010600030101010101" pitchFamily="2" charset="-122"/>
                  <a:ea typeface="宋体" panose="02010600030101010101" pitchFamily="2" charset="-122"/>
                </a:rPr>
                <a:t>1000</a:t>
              </a:r>
              <a:r>
                <a:rPr lang="zh-CN" altLang="en-US" sz="1000" dirty="0">
                  <a:latin typeface="宋体" panose="02010600030101010101" pitchFamily="2" charset="-122"/>
                  <a:ea typeface="宋体" panose="02010600030101010101" pitchFamily="2" charset="-122"/>
                </a:rPr>
                <a:t>℃</a:t>
              </a:r>
              <a:endParaRPr lang="en-US" altLang="zh-CN" sz="1000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pPr marL="171450" indent="-171450" defTabSz="995680">
                <a:lnSpc>
                  <a:spcPts val="1200"/>
                </a:lnSpc>
                <a:buClr>
                  <a:schemeClr val="tx1">
                    <a:lumMod val="85000"/>
                    <a:lumOff val="15000"/>
                  </a:schemeClr>
                </a:buClr>
                <a:buSzPct val="120000"/>
                <a:buBlip>
                  <a:blip r:embed="rId7"/>
                </a:buBlip>
                <a:tabLst>
                  <a:tab pos="196850" algn="l"/>
                </a:tabLst>
              </a:pPr>
              <a:r>
                <a:rPr lang="zh-CN" altLang="en-US" sz="1000" dirty="0">
                  <a:latin typeface="宋体" panose="02010600030101010101" pitchFamily="2" charset="-122"/>
                  <a:ea typeface="宋体" panose="02010600030101010101" pitchFamily="2" charset="-122"/>
                </a:rPr>
                <a:t>热电偶温控系统</a:t>
              </a:r>
              <a:endParaRPr lang="en-US" altLang="zh-CN" sz="1000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pPr marL="171450" indent="-171450" defTabSz="995680">
                <a:lnSpc>
                  <a:spcPts val="1200"/>
                </a:lnSpc>
                <a:buClr>
                  <a:schemeClr val="tx1">
                    <a:lumMod val="85000"/>
                    <a:lumOff val="15000"/>
                  </a:schemeClr>
                </a:buClr>
                <a:buSzPct val="120000"/>
                <a:buBlip>
                  <a:blip r:embed="rId7"/>
                </a:buBlip>
                <a:tabLst>
                  <a:tab pos="196850" algn="l"/>
                </a:tabLst>
              </a:pPr>
              <a:r>
                <a:rPr lang="zh-CN" altLang="en-US" sz="1000" dirty="0">
                  <a:latin typeface="宋体" panose="02010600030101010101" pitchFamily="2" charset="-122"/>
                  <a:ea typeface="宋体" panose="02010600030101010101" pitchFamily="2" charset="-122"/>
                </a:rPr>
                <a:t>高达</a:t>
              </a:r>
              <a:r>
                <a:rPr lang="en-US" altLang="zh-CN" sz="1000" dirty="0">
                  <a:latin typeface="宋体" panose="02010600030101010101" pitchFamily="2" charset="-122"/>
                  <a:ea typeface="宋体" panose="02010600030101010101" pitchFamily="2" charset="-122"/>
                </a:rPr>
                <a:t>200</a:t>
              </a:r>
              <a:r>
                <a:rPr lang="zh-CN" altLang="en-US" sz="1000" dirty="0">
                  <a:latin typeface="宋体" panose="02010600030101010101" pitchFamily="2" charset="-122"/>
                  <a:ea typeface="宋体" panose="02010600030101010101" pitchFamily="2" charset="-122"/>
                </a:rPr>
                <a:t>℃</a:t>
              </a:r>
              <a:r>
                <a:rPr lang="en-US" altLang="zh-CN" sz="1000" dirty="0">
                  <a:latin typeface="宋体" panose="02010600030101010101" pitchFamily="2" charset="-122"/>
                  <a:ea typeface="宋体" panose="02010600030101010101" pitchFamily="2" charset="-122"/>
                </a:rPr>
                <a:t>/s</a:t>
              </a:r>
              <a:r>
                <a:rPr lang="zh-CN" altLang="en-US" sz="1000" dirty="0">
                  <a:latin typeface="宋体" panose="02010600030101010101" pitchFamily="2" charset="-122"/>
                  <a:ea typeface="宋体" panose="02010600030101010101" pitchFamily="2" charset="-122"/>
                </a:rPr>
                <a:t>的升温速率</a:t>
              </a:r>
              <a:endParaRPr lang="en-US" altLang="zh-CN" sz="1000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pPr marL="171450" indent="-171450" defTabSz="995680">
                <a:lnSpc>
                  <a:spcPts val="1200"/>
                </a:lnSpc>
                <a:buClr>
                  <a:schemeClr val="tx1">
                    <a:lumMod val="85000"/>
                    <a:lumOff val="15000"/>
                  </a:schemeClr>
                </a:buClr>
                <a:buSzPct val="120000"/>
                <a:buBlip>
                  <a:blip r:embed="rId7"/>
                </a:buBlip>
                <a:tabLst>
                  <a:tab pos="196850" algn="l"/>
                </a:tabLst>
              </a:pPr>
              <a:r>
                <a:rPr lang="zh-CN" altLang="en-US" sz="1000" dirty="0">
                  <a:latin typeface="宋体" panose="02010600030101010101" pitchFamily="2" charset="-122"/>
                  <a:ea typeface="宋体" panose="02010600030101010101" pitchFamily="2" charset="-122"/>
                </a:rPr>
                <a:t>具备标准真空工艺条件</a:t>
              </a:r>
              <a:endParaRPr lang="en-US" altLang="zh-CN" sz="1000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pPr marL="171450" indent="-171450" defTabSz="995680">
                <a:lnSpc>
                  <a:spcPts val="1200"/>
                </a:lnSpc>
                <a:buClr>
                  <a:schemeClr val="tx1">
                    <a:lumMod val="85000"/>
                    <a:lumOff val="15000"/>
                  </a:schemeClr>
                </a:buClr>
                <a:buSzPct val="120000"/>
                <a:buBlip>
                  <a:blip r:embed="rId7"/>
                </a:buBlip>
                <a:tabLst>
                  <a:tab pos="196850" algn="l"/>
                </a:tabLst>
              </a:pPr>
              <a:r>
                <a:rPr lang="en-US" altLang="zh-CN" sz="1000" dirty="0">
                  <a:latin typeface="宋体" panose="02010600030101010101" pitchFamily="2" charset="-122"/>
                  <a:ea typeface="宋体" panose="02010600030101010101" pitchFamily="2" charset="-122"/>
                </a:rPr>
                <a:t>2</a:t>
              </a:r>
              <a:r>
                <a:rPr lang="zh-CN" altLang="en-US" sz="1000" dirty="0">
                  <a:latin typeface="宋体" panose="02010600030101010101" pitchFamily="2" charset="-122"/>
                  <a:ea typeface="宋体" panose="02010600030101010101" pitchFamily="2" charset="-122"/>
                </a:rPr>
                <a:t>条工艺气路</a:t>
              </a:r>
              <a:endParaRPr lang="en-US" altLang="zh-CN" sz="1000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pic>
        <p:nvPicPr>
          <p:cNvPr id="33" name="Image 32" descr="Logo_Annealsys_fondGris24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78097" y="220671"/>
            <a:ext cx="2969182" cy="648000"/>
          </a:xfrm>
          <a:prstGeom prst="rect">
            <a:avLst/>
          </a:prstGeom>
        </p:spPr>
      </p:pic>
      <p:sp>
        <p:nvSpPr>
          <p:cNvPr id="111" name="ZoneTexte 110"/>
          <p:cNvSpPr txBox="1"/>
          <p:nvPr/>
        </p:nvSpPr>
        <p:spPr>
          <a:xfrm>
            <a:off x="11505673" y="6609583"/>
            <a:ext cx="3054687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000" b="1" kern="0" dirty="0">
                <a:solidFill>
                  <a:srgbClr val="E30E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Process service</a:t>
            </a:r>
            <a:r>
              <a:rPr lang="zh-CN" altLang="en-US" sz="1800" b="1" kern="0" dirty="0">
                <a:solidFill>
                  <a:srgbClr val="E30E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工艺支持</a:t>
            </a:r>
            <a:endParaRPr lang="en-US" sz="1800" b="1" kern="0" dirty="0">
              <a:solidFill>
                <a:srgbClr val="E30E2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2" name="Image 11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3800395" y="7504957"/>
            <a:ext cx="1334428" cy="2646429"/>
          </a:xfrm>
          <a:prstGeom prst="rect">
            <a:avLst/>
          </a:prstGeom>
        </p:spPr>
      </p:pic>
      <p:sp>
        <p:nvSpPr>
          <p:cNvPr id="118" name="ZoneTexte 117"/>
          <p:cNvSpPr txBox="1"/>
          <p:nvPr/>
        </p:nvSpPr>
        <p:spPr>
          <a:xfrm>
            <a:off x="2729232" y="739777"/>
            <a:ext cx="2030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-One-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Series</a:t>
            </a:r>
            <a:endParaRPr lang="en-US" sz="20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026" name="Groupe 1025"/>
          <p:cNvGrpSpPr/>
          <p:nvPr/>
        </p:nvGrpSpPr>
        <p:grpSpPr>
          <a:xfrm>
            <a:off x="5187418" y="6556188"/>
            <a:ext cx="2469980" cy="3868309"/>
            <a:chOff x="5187418" y="5320947"/>
            <a:chExt cx="2469980" cy="3868309"/>
          </a:xfrm>
        </p:grpSpPr>
        <p:grpSp>
          <p:nvGrpSpPr>
            <p:cNvPr id="19" name="Groupe 18"/>
            <p:cNvGrpSpPr/>
            <p:nvPr/>
          </p:nvGrpSpPr>
          <p:grpSpPr>
            <a:xfrm>
              <a:off x="5462566" y="5695251"/>
              <a:ext cx="2194832" cy="3494005"/>
              <a:chOff x="5367459" y="6170792"/>
              <a:chExt cx="2194832" cy="3494005"/>
            </a:xfrm>
          </p:grpSpPr>
          <p:cxnSp>
            <p:nvCxnSpPr>
              <p:cNvPr id="72" name="Connecteur droit 71"/>
              <p:cNvCxnSpPr/>
              <p:nvPr/>
            </p:nvCxnSpPr>
            <p:spPr bwMode="auto">
              <a:xfrm>
                <a:off x="5457183" y="8356919"/>
                <a:ext cx="18360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pic>
            <p:nvPicPr>
              <p:cNvPr id="57" name="Picture 4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415735" y="6170792"/>
                <a:ext cx="1836000" cy="962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9" name="ZoneTexte 78"/>
              <p:cNvSpPr txBox="1"/>
              <p:nvPr/>
            </p:nvSpPr>
            <p:spPr>
              <a:xfrm>
                <a:off x="5378385" y="8341358"/>
                <a:ext cx="2135932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 defTabSz="995680">
                  <a:lnSpc>
                    <a:spcPts val="1200"/>
                  </a:lnSpc>
                  <a:buClr>
                    <a:schemeClr val="tx1">
                      <a:lumMod val="85000"/>
                      <a:lumOff val="15000"/>
                    </a:schemeClr>
                  </a:buClr>
                  <a:buSzPct val="120000"/>
                  <a:buBlip>
                    <a:blip r:embed="rId7"/>
                  </a:buBlip>
                  <a:tabLst>
                    <a:tab pos="196850" algn="l"/>
                  </a:tabLst>
                </a:pPr>
                <a:r>
                  <a:rPr lang="zh-CN" altLang="en-US" sz="1000" dirty="0">
                    <a:latin typeface="宋体" panose="02010600030101010101" pitchFamily="2" charset="-122"/>
                    <a:ea typeface="宋体" panose="02010600030101010101" pitchFamily="2" charset="-122"/>
                    <a:sym typeface="+mn-ea"/>
                  </a:rPr>
                  <a:t>多区温控灯管加热炉体</a:t>
                </a:r>
                <a:endParaRPr lang="en-US" altLang="zh-CN" sz="1000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pPr marL="171450" indent="-171450" defTabSz="995680">
                  <a:lnSpc>
                    <a:spcPts val="1200"/>
                  </a:lnSpc>
                  <a:buClr>
                    <a:schemeClr val="tx1">
                      <a:lumMod val="85000"/>
                      <a:lumOff val="15000"/>
                    </a:schemeClr>
                  </a:buClr>
                  <a:buSzPct val="120000"/>
                  <a:buBlip>
                    <a:blip r:embed="rId7"/>
                  </a:buBlip>
                  <a:tabLst>
                    <a:tab pos="196850" algn="l"/>
                  </a:tabLst>
                </a:pPr>
                <a:r>
                  <a:rPr lang="zh-CN" altLang="en-US" sz="10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可从室温升高到</a:t>
                </a:r>
                <a:r>
                  <a:rPr lang="en-US" altLang="zh-CN" sz="10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1450</a:t>
                </a:r>
                <a:r>
                  <a:rPr lang="zh-CN" altLang="en-US" sz="10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℃</a:t>
                </a:r>
                <a:endParaRPr lang="en-US" altLang="zh-CN" sz="1000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pPr marL="171450" indent="-171450" defTabSz="995680">
                  <a:lnSpc>
                    <a:spcPts val="1200"/>
                  </a:lnSpc>
                  <a:buClr>
                    <a:schemeClr val="tx1">
                      <a:lumMod val="85000"/>
                      <a:lumOff val="15000"/>
                    </a:schemeClr>
                  </a:buClr>
                  <a:buSzPct val="120000"/>
                  <a:buBlip>
                    <a:blip r:embed="rId7"/>
                  </a:buBlip>
                  <a:tabLst>
                    <a:tab pos="196850" algn="l"/>
                  </a:tabLst>
                </a:pPr>
                <a:r>
                  <a:rPr lang="zh-CN" altLang="en-US" sz="10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手动操作或加装机械手</a:t>
                </a:r>
                <a:endParaRPr lang="en-US" altLang="zh-CN" sz="1000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pPr marL="171450" indent="-171450" defTabSz="995680">
                  <a:lnSpc>
                    <a:spcPts val="1200"/>
                  </a:lnSpc>
                  <a:buClr>
                    <a:schemeClr val="tx1">
                      <a:lumMod val="85000"/>
                      <a:lumOff val="15000"/>
                    </a:schemeClr>
                  </a:buClr>
                  <a:buSzPct val="120000"/>
                  <a:buBlip>
                    <a:blip r:embed="rId7"/>
                  </a:buBlip>
                  <a:tabLst>
                    <a:tab pos="196850" algn="l"/>
                  </a:tabLst>
                </a:pPr>
                <a:r>
                  <a:rPr lang="zh-CN" altLang="en-US" sz="10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水冷壁技术</a:t>
                </a:r>
                <a:endParaRPr lang="en-US" altLang="zh-CN" sz="1000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pPr marL="171450" indent="-171450" defTabSz="995680">
                  <a:lnSpc>
                    <a:spcPts val="1200"/>
                  </a:lnSpc>
                  <a:buClr>
                    <a:schemeClr val="tx1">
                      <a:lumMod val="85000"/>
                      <a:lumOff val="15000"/>
                    </a:schemeClr>
                  </a:buClr>
                  <a:buSzPct val="120000"/>
                  <a:buBlip>
                    <a:blip r:embed="rId7"/>
                  </a:buBlip>
                  <a:tabLst>
                    <a:tab pos="196850" algn="l"/>
                  </a:tabLst>
                </a:pPr>
                <a:r>
                  <a:rPr lang="zh-CN" altLang="en-US" sz="10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高真空工艺能力</a:t>
                </a:r>
                <a:endParaRPr lang="en-US" altLang="zh-CN" sz="1000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pPr marL="171450" indent="-171450" defTabSz="995680">
                  <a:lnSpc>
                    <a:spcPts val="1200"/>
                  </a:lnSpc>
                  <a:buClr>
                    <a:schemeClr val="tx1">
                      <a:lumMod val="85000"/>
                      <a:lumOff val="15000"/>
                    </a:schemeClr>
                  </a:buClr>
                  <a:buSzPct val="120000"/>
                  <a:buBlip>
                    <a:blip r:embed="rId7"/>
                  </a:buBlip>
                  <a:tabLst>
                    <a:tab pos="196850" algn="l"/>
                  </a:tabLst>
                </a:pPr>
                <a:r>
                  <a:rPr lang="zh-CN" altLang="en-US" sz="10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多达</a:t>
                </a:r>
                <a:r>
                  <a:rPr lang="en-US" altLang="zh-CN" sz="10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7</a:t>
                </a:r>
                <a:r>
                  <a:rPr lang="zh-CN" altLang="en-US" sz="10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条带</a:t>
                </a:r>
                <a:r>
                  <a:rPr lang="en-US" altLang="zh-CN" sz="10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MFC</a:t>
                </a:r>
                <a:r>
                  <a:rPr lang="zh-CN" altLang="en-US" sz="10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的工艺气路</a:t>
                </a:r>
                <a:endParaRPr lang="en-US" altLang="zh-CN" sz="1000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pPr marL="171450" indent="-171450" defTabSz="995680">
                  <a:lnSpc>
                    <a:spcPts val="1200"/>
                  </a:lnSpc>
                  <a:buClr>
                    <a:schemeClr val="tx1">
                      <a:lumMod val="85000"/>
                      <a:lumOff val="15000"/>
                    </a:schemeClr>
                  </a:buClr>
                  <a:buSzPct val="120000"/>
                  <a:buBlip>
                    <a:blip r:embed="rId7"/>
                  </a:buBlip>
                  <a:tabLst>
                    <a:tab pos="196850" algn="l"/>
                  </a:tabLst>
                </a:pPr>
                <a:r>
                  <a:rPr lang="zh-CN" altLang="en-US" sz="10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可选配分子泵</a:t>
                </a:r>
                <a:endParaRPr lang="en-US" altLang="zh-CN" sz="1000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pPr marL="171450" indent="-171450" defTabSz="995680">
                  <a:lnSpc>
                    <a:spcPts val="1200"/>
                  </a:lnSpc>
                  <a:buClr>
                    <a:schemeClr val="tx1">
                      <a:lumMod val="85000"/>
                      <a:lumOff val="15000"/>
                    </a:schemeClr>
                  </a:buClr>
                  <a:buSzPct val="120000"/>
                  <a:buBlip>
                    <a:blip r:embed="rId7"/>
                  </a:buBlip>
                  <a:tabLst>
                    <a:tab pos="196850" algn="l"/>
                  </a:tabLst>
                </a:pPr>
                <a:r>
                  <a:rPr lang="zh-CN" altLang="en-US" sz="10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可选配快速冷却系统</a:t>
                </a:r>
                <a:endParaRPr lang="en-US" altLang="zh-CN" sz="1000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81" name="ZoneTexte 80"/>
              <p:cNvSpPr txBox="1"/>
              <p:nvPr/>
            </p:nvSpPr>
            <p:spPr>
              <a:xfrm>
                <a:off x="5367459" y="7952405"/>
                <a:ext cx="219483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200"/>
                  </a:lnSpc>
                </a:pPr>
                <a:r>
                  <a:rPr lang="en-US" altLang="zh-CN" sz="1000" b="1" dirty="0">
                    <a:solidFill>
                      <a:srgbClr val="F39433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8</a:t>
                </a:r>
                <a:r>
                  <a:rPr lang="zh-CN" altLang="en-US" sz="1000" b="1" dirty="0">
                    <a:solidFill>
                      <a:srgbClr val="F39433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英寸衬底</a:t>
                </a:r>
                <a:r>
                  <a:rPr lang="en-US" altLang="zh-CN" sz="1000" b="1" dirty="0">
                    <a:solidFill>
                      <a:srgbClr val="F39433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RTP</a:t>
                </a:r>
                <a:r>
                  <a:rPr lang="zh-CN" altLang="en-US" sz="1000" b="1" dirty="0">
                    <a:solidFill>
                      <a:srgbClr val="F39433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设备</a:t>
                </a:r>
                <a:endParaRPr lang="en-US" altLang="zh-CN" sz="1000" b="1" dirty="0">
                  <a:solidFill>
                    <a:srgbClr val="F39433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pPr>
                  <a:lnSpc>
                    <a:spcPts val="1200"/>
                  </a:lnSpc>
                </a:pPr>
                <a:r>
                  <a:rPr lang="zh-CN" altLang="en-US" sz="1000" b="1" dirty="0">
                    <a:solidFill>
                      <a:srgbClr val="F39433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适合研发或生产</a:t>
                </a:r>
                <a:endParaRPr lang="en-US" altLang="zh-CN" sz="1000" b="1" dirty="0">
                  <a:solidFill>
                    <a:srgbClr val="F39433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pic>
            <p:nvPicPr>
              <p:cNvPr id="14" name="Image 13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24099" y="6267460"/>
                <a:ext cx="1031240" cy="1698625"/>
              </a:xfrm>
              <a:prstGeom prst="rect">
                <a:avLst/>
              </a:prstGeom>
            </p:spPr>
          </p:pic>
        </p:grpSp>
        <p:sp>
          <p:nvSpPr>
            <p:cNvPr id="119" name="ZoneTexte 118"/>
            <p:cNvSpPr txBox="1"/>
            <p:nvPr/>
          </p:nvSpPr>
          <p:spPr>
            <a:xfrm>
              <a:off x="5187418" y="5320947"/>
              <a:ext cx="20305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r>
                <a:rPr lang="en-US" sz="2400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</a:t>
              </a:r>
              <a:r>
                <a:rPr lang="en-US" sz="2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-Master</a:t>
              </a:r>
              <a:endParaRPr lang="en-US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21" name="ZoneTexte 120"/>
          <p:cNvSpPr txBox="1"/>
          <p:nvPr/>
        </p:nvSpPr>
        <p:spPr>
          <a:xfrm>
            <a:off x="2652790" y="7098486"/>
            <a:ext cx="2030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Zenith-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Series</a:t>
            </a:r>
            <a:endParaRPr lang="en-US" sz="20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034" name="Groupe 1033"/>
          <p:cNvGrpSpPr/>
          <p:nvPr/>
        </p:nvGrpSpPr>
        <p:grpSpPr>
          <a:xfrm>
            <a:off x="64363" y="6329071"/>
            <a:ext cx="2428449" cy="4191905"/>
            <a:chOff x="85387" y="6961215"/>
            <a:chExt cx="2428449" cy="4191905"/>
          </a:xfrm>
        </p:grpSpPr>
        <p:grpSp>
          <p:nvGrpSpPr>
            <p:cNvPr id="15" name="Groupe 14"/>
            <p:cNvGrpSpPr/>
            <p:nvPr/>
          </p:nvGrpSpPr>
          <p:grpSpPr>
            <a:xfrm>
              <a:off x="213364" y="7128452"/>
              <a:ext cx="2300472" cy="4024668"/>
              <a:chOff x="3005086" y="6328322"/>
              <a:chExt cx="2300472" cy="4024668"/>
            </a:xfrm>
          </p:grpSpPr>
          <p:pic>
            <p:nvPicPr>
              <p:cNvPr id="58" name="Picture 4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092409" y="6547662"/>
                <a:ext cx="1836000" cy="962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71" name="Connecteur droit 70"/>
              <p:cNvCxnSpPr/>
              <p:nvPr/>
            </p:nvCxnSpPr>
            <p:spPr bwMode="auto">
              <a:xfrm>
                <a:off x="3092409" y="8719528"/>
                <a:ext cx="18360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78" name="ZoneTexte 77"/>
              <p:cNvSpPr txBox="1"/>
              <p:nvPr/>
            </p:nvSpPr>
            <p:spPr>
              <a:xfrm>
                <a:off x="3005086" y="8736907"/>
                <a:ext cx="2300472" cy="16160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 defTabSz="995680">
                  <a:lnSpc>
                    <a:spcPts val="1200"/>
                  </a:lnSpc>
                  <a:buClr>
                    <a:schemeClr val="tx1">
                      <a:lumMod val="85000"/>
                      <a:lumOff val="15000"/>
                    </a:schemeClr>
                  </a:buClr>
                  <a:buSzPct val="120000"/>
                  <a:buBlip>
                    <a:blip r:embed="rId7"/>
                  </a:buBlip>
                  <a:tabLst>
                    <a:tab pos="196850" algn="l"/>
                  </a:tabLst>
                </a:pPr>
                <a:r>
                  <a:rPr lang="zh-CN" altLang="en-US" sz="10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顶部或双面加热</a:t>
                </a:r>
                <a:endParaRPr lang="en-US" altLang="zh-CN" sz="1000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pPr marL="171450" indent="-171450" defTabSz="995680">
                  <a:lnSpc>
                    <a:spcPts val="1200"/>
                  </a:lnSpc>
                  <a:buClr>
                    <a:schemeClr val="tx1">
                      <a:lumMod val="85000"/>
                      <a:lumOff val="15000"/>
                    </a:schemeClr>
                  </a:buClr>
                  <a:buSzPct val="120000"/>
                  <a:buBlip>
                    <a:blip r:embed="rId7"/>
                  </a:buBlip>
                  <a:tabLst>
                    <a:tab pos="196850" algn="l"/>
                  </a:tabLst>
                </a:pPr>
                <a:r>
                  <a:rPr lang="zh-CN" altLang="en-US" sz="10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多区域温控灯管加热炉体</a:t>
                </a:r>
                <a:endParaRPr lang="en-US" altLang="zh-CN" sz="1000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pPr marL="171450" indent="-171450" defTabSz="995680">
                  <a:lnSpc>
                    <a:spcPts val="1200"/>
                  </a:lnSpc>
                  <a:buClr>
                    <a:schemeClr val="tx1">
                      <a:lumMod val="85000"/>
                      <a:lumOff val="15000"/>
                    </a:schemeClr>
                  </a:buClr>
                  <a:buSzPct val="120000"/>
                  <a:buBlip>
                    <a:blip r:embed="rId7"/>
                  </a:buBlip>
                  <a:tabLst>
                    <a:tab pos="196850" algn="l"/>
                  </a:tabLst>
                </a:pPr>
                <a:r>
                  <a:rPr lang="zh-CN" altLang="en-US" sz="10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可从室温升高到</a:t>
                </a:r>
                <a:r>
                  <a:rPr lang="en-US" altLang="zh-CN" sz="10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1250</a:t>
                </a:r>
                <a:r>
                  <a:rPr lang="zh-CN" altLang="en-US" sz="10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℃</a:t>
                </a:r>
                <a:endParaRPr lang="en-US" altLang="zh-CN" sz="1000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pPr marL="171450" indent="-171450" defTabSz="995680">
                  <a:lnSpc>
                    <a:spcPts val="1200"/>
                  </a:lnSpc>
                  <a:buClr>
                    <a:schemeClr val="tx1">
                      <a:lumMod val="85000"/>
                      <a:lumOff val="15000"/>
                    </a:schemeClr>
                  </a:buClr>
                  <a:buSzPct val="120000"/>
                  <a:buBlip>
                    <a:blip r:embed="rId7"/>
                  </a:buBlip>
                  <a:tabLst>
                    <a:tab pos="196850" algn="l"/>
                  </a:tabLst>
                </a:pPr>
                <a:r>
                  <a:rPr lang="zh-CN" altLang="en-US" sz="10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可手动或机械手臂装载</a:t>
                </a:r>
                <a:endParaRPr lang="en-US" altLang="zh-CN" sz="1000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pPr marL="171450" indent="-171450" defTabSz="995680">
                  <a:lnSpc>
                    <a:spcPts val="1200"/>
                  </a:lnSpc>
                  <a:buClr>
                    <a:schemeClr val="tx1">
                      <a:lumMod val="85000"/>
                      <a:lumOff val="15000"/>
                    </a:schemeClr>
                  </a:buClr>
                  <a:buSzPct val="120000"/>
                  <a:buBlip>
                    <a:blip r:embed="rId7"/>
                  </a:buBlip>
                  <a:tabLst>
                    <a:tab pos="196850" algn="l"/>
                  </a:tabLst>
                </a:pPr>
                <a:r>
                  <a:rPr lang="zh-CN" altLang="en-US" sz="10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水冷腔室壁技术</a:t>
                </a:r>
                <a:endParaRPr lang="en-US" altLang="zh-CN" sz="1000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pPr marL="171450" indent="-171450" defTabSz="995680">
                  <a:lnSpc>
                    <a:spcPts val="1200"/>
                  </a:lnSpc>
                  <a:buClr>
                    <a:schemeClr val="tx1">
                      <a:lumMod val="85000"/>
                      <a:lumOff val="15000"/>
                    </a:schemeClr>
                  </a:buClr>
                  <a:buSzPct val="120000"/>
                  <a:buBlip>
                    <a:blip r:embed="rId7"/>
                  </a:buBlip>
                  <a:tabLst>
                    <a:tab pos="196850" algn="l"/>
                  </a:tabLst>
                </a:pPr>
                <a:r>
                  <a:rPr lang="zh-CN" altLang="en-US" sz="10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具备高真空工艺条件</a:t>
                </a:r>
                <a:endParaRPr lang="en-US" altLang="zh-CN" sz="1000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pPr marL="171450" indent="-171450" defTabSz="995680">
                  <a:lnSpc>
                    <a:spcPts val="1200"/>
                  </a:lnSpc>
                  <a:buClr>
                    <a:schemeClr val="tx1">
                      <a:lumMod val="85000"/>
                      <a:lumOff val="15000"/>
                    </a:schemeClr>
                  </a:buClr>
                  <a:buSzPct val="120000"/>
                  <a:buBlip>
                    <a:blip r:embed="rId7"/>
                  </a:buBlip>
                  <a:tabLst>
                    <a:tab pos="196850" algn="l"/>
                  </a:tabLst>
                </a:pPr>
                <a:r>
                  <a:rPr lang="zh-CN" altLang="en-US" sz="10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多达</a:t>
                </a:r>
                <a:r>
                  <a:rPr lang="en-US" altLang="zh-CN" sz="10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7</a:t>
                </a:r>
                <a:r>
                  <a:rPr lang="zh-CN" altLang="en-US" sz="10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条带</a:t>
                </a:r>
                <a:r>
                  <a:rPr lang="en-US" altLang="zh-CN" sz="10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MFC</a:t>
                </a:r>
                <a:r>
                  <a:rPr lang="zh-CN" altLang="en-US" sz="10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的工艺气路</a:t>
                </a:r>
                <a:endParaRPr lang="en-US" altLang="zh-CN" sz="1000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pPr marL="171450" indent="-171450" defTabSz="995680">
                  <a:lnSpc>
                    <a:spcPts val="1200"/>
                  </a:lnSpc>
                  <a:buClr>
                    <a:schemeClr val="tx1">
                      <a:lumMod val="85000"/>
                      <a:lumOff val="15000"/>
                    </a:schemeClr>
                  </a:buClr>
                  <a:buSzPct val="120000"/>
                  <a:buBlip>
                    <a:blip r:embed="rId7"/>
                  </a:buBlip>
                  <a:tabLst>
                    <a:tab pos="196850" algn="l"/>
                  </a:tabLst>
                </a:pPr>
                <a:r>
                  <a:rPr lang="zh-CN" altLang="en-US" sz="10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可选配分子泵</a:t>
                </a:r>
                <a:endParaRPr lang="en-US" altLang="zh-CN" sz="1000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pPr marL="171450" indent="-171450" defTabSz="995680">
                  <a:lnSpc>
                    <a:spcPts val="1200"/>
                  </a:lnSpc>
                  <a:buClr>
                    <a:schemeClr val="tx1">
                      <a:lumMod val="85000"/>
                      <a:lumOff val="15000"/>
                    </a:schemeClr>
                  </a:buClr>
                  <a:buSzPct val="120000"/>
                  <a:buBlip>
                    <a:blip r:embed="rId7"/>
                  </a:buBlip>
                  <a:tabLst>
                    <a:tab pos="196850" algn="l"/>
                  </a:tabLst>
                </a:pPr>
                <a:r>
                  <a:rPr lang="zh-CN" altLang="en-US" sz="10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可选配快速冷却系统</a:t>
                </a:r>
                <a:br>
                  <a:rPr lang="en-US" altLang="zh-CN" sz="800" dirty="0"/>
                </a:br>
                <a:endParaRPr lang="en-US" altLang="zh-CN" sz="800" dirty="0"/>
              </a:p>
            </p:txBody>
          </p:sp>
          <p:sp>
            <p:nvSpPr>
              <p:cNvPr id="80" name="ZoneTexte 79"/>
              <p:cNvSpPr txBox="1"/>
              <p:nvPr/>
            </p:nvSpPr>
            <p:spPr>
              <a:xfrm>
                <a:off x="3014310" y="8323492"/>
                <a:ext cx="2142490" cy="398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200"/>
                  </a:lnSpc>
                </a:pPr>
                <a:r>
                  <a:rPr lang="zh-CN" altLang="en-US" sz="1000" b="1" dirty="0">
                    <a:solidFill>
                      <a:srgbClr val="F39433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多配置快速退火炉设备</a:t>
                </a:r>
                <a:endParaRPr lang="en-US" altLang="zh-CN" sz="1000" b="1" dirty="0">
                  <a:solidFill>
                    <a:srgbClr val="F39433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pPr>
                  <a:lnSpc>
                    <a:spcPts val="1200"/>
                  </a:lnSpc>
                </a:pPr>
                <a:r>
                  <a:rPr lang="zh-CN" altLang="en-US" sz="1000" b="1" dirty="0">
                    <a:solidFill>
                      <a:srgbClr val="F39433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适合</a:t>
                </a:r>
                <a:r>
                  <a:rPr lang="en-US" altLang="zh-CN" sz="1000" b="1" dirty="0">
                    <a:solidFill>
                      <a:srgbClr val="F39433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150mm</a:t>
                </a:r>
                <a:r>
                  <a:rPr lang="en-US" altLang="zh-CN" sz="1000" b="1" dirty="0">
                    <a:solidFill>
                      <a:srgbClr val="F39433"/>
                    </a:solidFill>
                    <a:latin typeface="Calibri" panose="020F0502020204030204" pitchFamily="34" charset="0"/>
                  </a:rPr>
                  <a:t>(6”)</a:t>
                </a:r>
                <a:r>
                  <a:rPr lang="zh-CN" altLang="en-US" sz="1000" b="1" dirty="0">
                    <a:solidFill>
                      <a:srgbClr val="F39433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衬底的研发或生产</a:t>
                </a:r>
                <a:endParaRPr lang="fr-FR" sz="1000" b="1" dirty="0">
                  <a:solidFill>
                    <a:srgbClr val="F39433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pic>
            <p:nvPicPr>
              <p:cNvPr id="10" name="Image 9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89076" y="6328322"/>
                <a:ext cx="1588002" cy="2225019"/>
              </a:xfrm>
              <a:prstGeom prst="rect">
                <a:avLst/>
              </a:prstGeom>
            </p:spPr>
          </p:pic>
        </p:grpSp>
        <p:sp>
          <p:nvSpPr>
            <p:cNvPr id="122" name="ZoneTexte 121"/>
            <p:cNvSpPr txBox="1"/>
            <p:nvPr/>
          </p:nvSpPr>
          <p:spPr>
            <a:xfrm>
              <a:off x="85387" y="6961215"/>
              <a:ext cx="20305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r>
                <a:rPr lang="en-US" sz="2400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</a:t>
              </a:r>
              <a:r>
                <a:rPr lang="en-US" sz="2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-Premium</a:t>
              </a:r>
              <a:endParaRPr lang="en-US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23" name="ZoneTexte 122"/>
          <p:cNvSpPr txBox="1"/>
          <p:nvPr/>
        </p:nvSpPr>
        <p:spPr>
          <a:xfrm>
            <a:off x="7914640" y="2720975"/>
            <a:ext cx="14973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MC-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50</a:t>
            </a:r>
            <a:endParaRPr lang="en-US" sz="20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4" name="ZoneTexte 123"/>
          <p:cNvSpPr txBox="1"/>
          <p:nvPr/>
        </p:nvSpPr>
        <p:spPr>
          <a:xfrm>
            <a:off x="10067604" y="2773666"/>
            <a:ext cx="2030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MC-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100</a:t>
            </a:r>
            <a:endParaRPr lang="en-US" sz="20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5" name="ZoneTexte 124"/>
          <p:cNvSpPr txBox="1"/>
          <p:nvPr/>
        </p:nvSpPr>
        <p:spPr>
          <a:xfrm>
            <a:off x="12309475" y="2785745"/>
            <a:ext cx="15805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MC-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200</a:t>
            </a:r>
            <a:endParaRPr lang="en-US" sz="20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6" name="Image 125" descr="MC50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8086662" y="2899734"/>
            <a:ext cx="1571662" cy="2175155"/>
          </a:xfrm>
          <a:prstGeom prst="rect">
            <a:avLst/>
          </a:prstGeom>
        </p:spPr>
      </p:pic>
      <p:pic>
        <p:nvPicPr>
          <p:cNvPr id="127" name="Image 126" descr="MC100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10500648" y="3252704"/>
            <a:ext cx="1245559" cy="1750447"/>
          </a:xfrm>
          <a:prstGeom prst="rect">
            <a:avLst/>
          </a:prstGeom>
        </p:spPr>
      </p:pic>
      <p:pic>
        <p:nvPicPr>
          <p:cNvPr id="1025" name="Image 1024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62" r="3564"/>
          <a:stretch>
            <a:fillRect/>
          </a:stretch>
        </p:blipFill>
        <p:spPr>
          <a:xfrm>
            <a:off x="594986" y="2431385"/>
            <a:ext cx="1301407" cy="1735560"/>
          </a:xfrm>
          <a:prstGeom prst="rect">
            <a:avLst/>
          </a:prstGeom>
        </p:spPr>
      </p:pic>
      <p:sp>
        <p:nvSpPr>
          <p:cNvPr id="1035" name="ZoneTexte 1034"/>
          <p:cNvSpPr txBox="1"/>
          <p:nvPr/>
        </p:nvSpPr>
        <p:spPr>
          <a:xfrm>
            <a:off x="201271" y="4500372"/>
            <a:ext cx="210891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defTabSz="995680">
              <a:lnSpc>
                <a:spcPts val="1200"/>
              </a:lnSpc>
              <a:buClr>
                <a:schemeClr val="tx1">
                  <a:lumMod val="85000"/>
                  <a:lumOff val="15000"/>
                </a:schemeClr>
              </a:buClr>
              <a:buSzPct val="120000"/>
              <a:buBlip>
                <a:blip r:embed="rId7"/>
              </a:buBlip>
              <a:tabLst>
                <a:tab pos="196850" algn="l"/>
              </a:tabLst>
            </a:pPr>
            <a:r>
              <a:rPr lang="zh-CN" altLang="en-US" sz="1000" dirty="0">
                <a:latin typeface="宋体" panose="02010600030101010101" pitchFamily="2" charset="-122"/>
                <a:ea typeface="宋体" panose="02010600030101010101" pitchFamily="2" charset="-122"/>
              </a:rPr>
              <a:t>立式设备</a:t>
            </a:r>
            <a:endParaRPr lang="en-US" altLang="zh-CN" sz="1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171450" indent="-171450" defTabSz="995680">
              <a:lnSpc>
                <a:spcPts val="1200"/>
              </a:lnSpc>
              <a:buClr>
                <a:schemeClr val="tx1">
                  <a:lumMod val="85000"/>
                  <a:lumOff val="15000"/>
                </a:schemeClr>
              </a:buClr>
              <a:buSzPct val="120000"/>
              <a:buBlip>
                <a:blip r:embed="rId7"/>
              </a:buBlip>
              <a:tabLst>
                <a:tab pos="196850" algn="l"/>
              </a:tabLst>
            </a:pPr>
            <a:r>
              <a:rPr lang="zh-CN" altLang="en-US" sz="1000" dirty="0">
                <a:latin typeface="宋体" panose="02010600030101010101" pitchFamily="2" charset="-122"/>
                <a:ea typeface="宋体" panose="02010600030101010101" pitchFamily="2" charset="-122"/>
              </a:rPr>
              <a:t>温度范围：室温</a:t>
            </a:r>
            <a:r>
              <a:rPr lang="en-US" altLang="zh-CN" sz="1000" dirty="0">
                <a:latin typeface="+mj-lt"/>
                <a:ea typeface="华文新魏" panose="02010800040101010101" charset="-122"/>
                <a:cs typeface="+mj-lt"/>
              </a:rPr>
              <a:t>~</a:t>
            </a:r>
            <a:r>
              <a:rPr lang="en-US" altLang="zh-CN" sz="1000" dirty="0">
                <a:latin typeface="宋体" panose="02010600030101010101" pitchFamily="2" charset="-122"/>
                <a:ea typeface="宋体" panose="02010600030101010101" pitchFamily="2" charset="-122"/>
              </a:rPr>
              <a:t>1200</a:t>
            </a:r>
            <a:r>
              <a:rPr lang="zh-CN" altLang="en-US" sz="1000" dirty="0">
                <a:latin typeface="宋体" panose="02010600030101010101" pitchFamily="2" charset="-122"/>
                <a:ea typeface="宋体" panose="02010600030101010101" pitchFamily="2" charset="-122"/>
              </a:rPr>
              <a:t>℃</a:t>
            </a:r>
            <a:endParaRPr lang="en-US" altLang="zh-CN" sz="1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171450" indent="-171450" defTabSz="995680">
              <a:lnSpc>
                <a:spcPts val="1200"/>
              </a:lnSpc>
              <a:buClr>
                <a:schemeClr val="tx1">
                  <a:lumMod val="85000"/>
                  <a:lumOff val="15000"/>
                </a:schemeClr>
              </a:buClr>
              <a:buSzPct val="120000"/>
              <a:buBlip>
                <a:blip r:embed="rId7"/>
              </a:buBlip>
              <a:tabLst>
                <a:tab pos="196850" algn="l"/>
              </a:tabLst>
            </a:pPr>
            <a:r>
              <a:rPr lang="zh-CN" altLang="en-US" sz="1000" dirty="0">
                <a:latin typeface="宋体" panose="02010600030101010101" pitchFamily="2" charset="-122"/>
                <a:ea typeface="宋体" panose="02010600030101010101" pitchFamily="2" charset="-122"/>
              </a:rPr>
              <a:t>最高升温速率：</a:t>
            </a:r>
            <a:r>
              <a:rPr lang="en-US" altLang="zh-CN" sz="1000" dirty="0">
                <a:latin typeface="宋体" panose="02010600030101010101" pitchFamily="2" charset="-122"/>
                <a:ea typeface="宋体" panose="02010600030101010101" pitchFamily="2" charset="-122"/>
              </a:rPr>
              <a:t>150</a:t>
            </a:r>
            <a:r>
              <a:rPr lang="zh-CN" altLang="en-US" sz="1000" dirty="0">
                <a:latin typeface="宋体" panose="02010600030101010101" pitchFamily="2" charset="-122"/>
                <a:ea typeface="宋体" panose="02010600030101010101" pitchFamily="2" charset="-122"/>
              </a:rPr>
              <a:t>℃</a:t>
            </a:r>
            <a:r>
              <a:rPr lang="en-US" altLang="zh-CN" sz="1000" dirty="0">
                <a:latin typeface="宋体" panose="02010600030101010101" pitchFamily="2" charset="-122"/>
                <a:ea typeface="宋体" panose="02010600030101010101" pitchFamily="2" charset="-122"/>
              </a:rPr>
              <a:t>/s</a:t>
            </a:r>
            <a:endParaRPr lang="en-US" altLang="zh-CN" sz="1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171450" indent="-171450" defTabSz="995680">
              <a:lnSpc>
                <a:spcPts val="1200"/>
              </a:lnSpc>
              <a:buClr>
                <a:schemeClr val="tx1">
                  <a:lumMod val="85000"/>
                  <a:lumOff val="15000"/>
                </a:schemeClr>
              </a:buClr>
              <a:buSzPct val="120000"/>
              <a:buBlip>
                <a:blip r:embed="rId7"/>
              </a:buBlip>
              <a:tabLst>
                <a:tab pos="196850" algn="l"/>
              </a:tabLst>
            </a:pPr>
            <a:r>
              <a:rPr lang="zh-CN" altLang="en-US" sz="1000" dirty="0">
                <a:latin typeface="宋体" panose="02010600030101010101" pitchFamily="2" charset="-122"/>
                <a:ea typeface="宋体" panose="02010600030101010101" pitchFamily="2" charset="-122"/>
              </a:rPr>
              <a:t>基片最大尺寸：</a:t>
            </a:r>
            <a:r>
              <a:rPr lang="en-US" altLang="zh-CN" sz="1000" dirty="0">
                <a:latin typeface="宋体" panose="02010600030101010101" pitchFamily="2" charset="-122"/>
                <a:ea typeface="宋体" panose="02010600030101010101" pitchFamily="2" charset="-122"/>
              </a:rPr>
              <a:t>300mm</a:t>
            </a:r>
            <a:endParaRPr lang="en-US" altLang="zh-CN" sz="1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171450" indent="-171450" defTabSz="995680">
              <a:lnSpc>
                <a:spcPts val="1200"/>
              </a:lnSpc>
              <a:buClr>
                <a:schemeClr val="tx1">
                  <a:lumMod val="85000"/>
                  <a:lumOff val="15000"/>
                </a:schemeClr>
              </a:buClr>
              <a:buSzPct val="120000"/>
              <a:buBlip>
                <a:blip r:embed="rId7"/>
              </a:buBlip>
              <a:tabLst>
                <a:tab pos="196850" algn="l"/>
              </a:tabLst>
            </a:pPr>
            <a:r>
              <a:rPr lang="zh-CN" altLang="en-US" sz="1000" dirty="0">
                <a:latin typeface="宋体" panose="02010600030101010101" pitchFamily="2" charset="-122"/>
                <a:ea typeface="宋体" panose="02010600030101010101" pitchFamily="2" charset="-122"/>
              </a:rPr>
              <a:t>标配一条吹扫气路</a:t>
            </a:r>
            <a:endParaRPr lang="en-US" altLang="zh-CN" sz="1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171450" indent="-171450" defTabSz="995680">
              <a:lnSpc>
                <a:spcPts val="1200"/>
              </a:lnSpc>
              <a:buClr>
                <a:schemeClr val="tx1">
                  <a:lumMod val="85000"/>
                  <a:lumOff val="15000"/>
                </a:schemeClr>
              </a:buClr>
              <a:buSzPct val="120000"/>
              <a:buBlip>
                <a:blip r:embed="rId7"/>
              </a:buBlip>
              <a:tabLst>
                <a:tab pos="196850" algn="l"/>
              </a:tabLst>
            </a:pPr>
            <a:r>
              <a:rPr lang="zh-CN" altLang="en-US" sz="1000" dirty="0">
                <a:latin typeface="宋体" panose="02010600030101010101" pitchFamily="2" charset="-122"/>
                <a:ea typeface="宋体" panose="02010600030101010101" pitchFamily="2" charset="-122"/>
              </a:rPr>
              <a:t>多达</a:t>
            </a:r>
            <a:r>
              <a:rPr lang="en-US" altLang="zh-CN" sz="1000" dirty="0"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r>
              <a:rPr lang="zh-CN" altLang="en-US" sz="1000" dirty="0">
                <a:latin typeface="宋体" panose="02010600030101010101" pitchFamily="2" charset="-122"/>
                <a:ea typeface="宋体" panose="02010600030101010101" pitchFamily="2" charset="-122"/>
              </a:rPr>
              <a:t>条带</a:t>
            </a:r>
            <a:r>
              <a:rPr lang="en-US" altLang="zh-CN" sz="1000" dirty="0">
                <a:latin typeface="宋体" panose="02010600030101010101" pitchFamily="2" charset="-122"/>
                <a:ea typeface="宋体" panose="02010600030101010101" pitchFamily="2" charset="-122"/>
              </a:rPr>
              <a:t>MFC</a:t>
            </a:r>
            <a:r>
              <a:rPr lang="zh-CN" altLang="en-US" sz="1000" dirty="0">
                <a:latin typeface="宋体" panose="02010600030101010101" pitchFamily="2" charset="-122"/>
                <a:ea typeface="宋体" panose="02010600030101010101" pitchFamily="2" charset="-122"/>
              </a:rPr>
              <a:t>的工艺气路</a:t>
            </a:r>
            <a:endParaRPr lang="en-US" altLang="zh-CN" sz="1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36" name="ZoneTexte 1035"/>
          <p:cNvSpPr txBox="1"/>
          <p:nvPr/>
        </p:nvSpPr>
        <p:spPr>
          <a:xfrm>
            <a:off x="238191" y="4090812"/>
            <a:ext cx="1902224" cy="520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b="1" dirty="0">
                <a:solidFill>
                  <a:srgbClr val="F39433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快速热退火设备（</a:t>
            </a:r>
            <a:r>
              <a:rPr lang="en-US" altLang="zh-CN" sz="1000" b="1" dirty="0">
                <a:solidFill>
                  <a:srgbClr val="F39433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RTP</a:t>
            </a:r>
            <a:r>
              <a:rPr lang="zh-CN" altLang="en-US" sz="1000" b="1" dirty="0">
                <a:solidFill>
                  <a:srgbClr val="F39433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）：</a:t>
            </a:r>
            <a:endParaRPr lang="en-US" altLang="zh-CN" sz="1000" b="1" dirty="0">
              <a:solidFill>
                <a:srgbClr val="F39433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1000" b="1" dirty="0">
                <a:solidFill>
                  <a:srgbClr val="F39433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基片最大直径</a:t>
            </a:r>
            <a:r>
              <a:rPr lang="en-US" altLang="zh-CN" sz="1000" b="1" dirty="0">
                <a:solidFill>
                  <a:srgbClr val="F39433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300mm</a:t>
            </a:r>
            <a:endParaRPr lang="en-US" altLang="zh-CN" sz="1000" b="1" dirty="0">
              <a:solidFill>
                <a:srgbClr val="F39433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ts val="900"/>
              </a:lnSpc>
            </a:pPr>
            <a:endParaRPr lang="fr-FR" sz="1000" b="1" dirty="0">
              <a:solidFill>
                <a:srgbClr val="F39433"/>
              </a:solidFill>
              <a:latin typeface="Calibri" panose="020F0502020204030204" pitchFamily="34" charset="0"/>
            </a:endParaRPr>
          </a:p>
        </p:txBody>
      </p:sp>
      <p:cxnSp>
        <p:nvCxnSpPr>
          <p:cNvPr id="1037" name="Connecteur droit 1036"/>
          <p:cNvCxnSpPr/>
          <p:nvPr/>
        </p:nvCxnSpPr>
        <p:spPr bwMode="auto">
          <a:xfrm>
            <a:off x="300411" y="4484260"/>
            <a:ext cx="2009775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3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450" y="2340103"/>
            <a:ext cx="1836000" cy="9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9" name="ZoneTexte 1038"/>
          <p:cNvSpPr txBox="1"/>
          <p:nvPr/>
        </p:nvSpPr>
        <p:spPr>
          <a:xfrm>
            <a:off x="265490" y="1949310"/>
            <a:ext cx="1835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JetFirst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Series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14660" y="233530"/>
            <a:ext cx="2430730" cy="400110"/>
          </a:xfrm>
          <a:prstGeom prst="rect">
            <a:avLst/>
          </a:prstGeom>
          <a:solidFill>
            <a:schemeClr val="bg1"/>
          </a:solidFill>
          <a:ln>
            <a:solidFill>
              <a:srgbClr val="F39433"/>
            </a:solidFill>
          </a:ln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rgbClr val="F39433"/>
                </a:solidFill>
                <a:latin typeface="Calibri" panose="020F0502020204030204" pitchFamily="34" charset="0"/>
              </a:rPr>
              <a:t>RTP / RTCVD systems</a:t>
            </a:r>
            <a:endParaRPr lang="fr-FR" sz="2000" b="1" dirty="0">
              <a:solidFill>
                <a:srgbClr val="F39433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0506075" y="7195820"/>
            <a:ext cx="4686300" cy="3324860"/>
          </a:xfrm>
          <a:prstGeom prst="rect">
            <a:avLst/>
          </a:prstGeom>
          <a:noFill/>
          <a:ln w="28575" cap="flat" cmpd="sng" algn="ctr">
            <a:solidFill>
              <a:srgbClr val="E30E2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14751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821315" y="6559946"/>
            <a:ext cx="2760197" cy="4047632"/>
            <a:chOff x="7737111" y="6680459"/>
            <a:chExt cx="2760197" cy="4047632"/>
          </a:xfrm>
        </p:grpSpPr>
        <p:sp>
          <p:nvSpPr>
            <p:cNvPr id="11" name="ZoneTexte 91"/>
            <p:cNvSpPr txBox="1"/>
            <p:nvPr/>
          </p:nvSpPr>
          <p:spPr>
            <a:xfrm>
              <a:off x="7737111" y="9281348"/>
              <a:ext cx="2606541" cy="14467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 defTabSz="995680">
                <a:lnSpc>
                  <a:spcPts val="1200"/>
                </a:lnSpc>
                <a:buClr>
                  <a:schemeClr val="tx1">
                    <a:lumMod val="85000"/>
                    <a:lumOff val="15000"/>
                  </a:schemeClr>
                </a:buClr>
                <a:buSzPct val="120000"/>
                <a:buBlip>
                  <a:blip r:embed="rId7"/>
                </a:buBlip>
                <a:tabLst>
                  <a:tab pos="196850" algn="l"/>
                </a:tabLst>
              </a:pPr>
              <a:r>
                <a:rPr lang="zh-CN" altLang="en-US" sz="1000" dirty="0">
                  <a:latin typeface="宋体" panose="02010600030101010101" pitchFamily="2" charset="-122"/>
                  <a:ea typeface="宋体" panose="02010600030101010101" pitchFamily="2" charset="-122"/>
                </a:rPr>
                <a:t>多区域电阻温控炉</a:t>
              </a:r>
              <a:endParaRPr lang="en-US" altLang="zh-CN" sz="1000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pPr marL="171450" indent="-171450" defTabSz="995680">
                <a:lnSpc>
                  <a:spcPts val="1200"/>
                </a:lnSpc>
                <a:buClr>
                  <a:schemeClr val="tx1">
                    <a:lumMod val="85000"/>
                    <a:lumOff val="15000"/>
                  </a:schemeClr>
                </a:buClr>
                <a:buSzPct val="120000"/>
                <a:buBlip>
                  <a:blip r:embed="rId7"/>
                </a:buBlip>
                <a:tabLst>
                  <a:tab pos="196850" algn="l"/>
                </a:tabLst>
              </a:pPr>
              <a:r>
                <a:rPr lang="zh-CN" altLang="en-US" sz="1000" dirty="0">
                  <a:latin typeface="宋体" panose="02010600030101010101" pitchFamily="2" charset="-122"/>
                  <a:ea typeface="宋体" panose="02010600030101010101" pitchFamily="2" charset="-122"/>
                </a:rPr>
                <a:t>具备</a:t>
              </a:r>
              <a:r>
                <a:rPr lang="en-US" altLang="zh-CN" sz="1000" dirty="0">
                  <a:latin typeface="宋体" panose="02010600030101010101" pitchFamily="2" charset="-122"/>
                  <a:ea typeface="宋体" panose="02010600030101010101" pitchFamily="2" charset="-122"/>
                </a:rPr>
                <a:t>LPCVD</a:t>
              </a:r>
              <a:r>
                <a:rPr lang="zh-CN" altLang="en-US" sz="1000" dirty="0">
                  <a:latin typeface="宋体" panose="02010600030101010101" pitchFamily="2" charset="-122"/>
                  <a:ea typeface="宋体" panose="02010600030101010101" pitchFamily="2" charset="-122"/>
                </a:rPr>
                <a:t>功能</a:t>
              </a:r>
              <a:endParaRPr lang="en-US" altLang="zh-CN" sz="1000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pPr marL="171450" indent="-171450" defTabSz="995680">
                <a:lnSpc>
                  <a:spcPts val="1200"/>
                </a:lnSpc>
                <a:buClr>
                  <a:schemeClr val="tx1">
                    <a:lumMod val="85000"/>
                    <a:lumOff val="15000"/>
                  </a:schemeClr>
                </a:buClr>
                <a:buSzPct val="120000"/>
                <a:buBlip>
                  <a:blip r:embed="rId7"/>
                </a:buBlip>
                <a:tabLst>
                  <a:tab pos="196850" algn="l"/>
                </a:tabLst>
              </a:pPr>
              <a:r>
                <a:rPr lang="zh-CN" altLang="en-US" sz="1000" dirty="0">
                  <a:latin typeface="宋体" panose="02010600030101010101" pitchFamily="2" charset="-122"/>
                  <a:ea typeface="宋体" panose="02010600030101010101" pitchFamily="2" charset="-122"/>
                </a:rPr>
                <a:t>带有不锈钢法兰连接的石英管</a:t>
              </a:r>
              <a:endParaRPr lang="en-US" altLang="zh-CN" sz="1000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pPr marL="171450" indent="-171450" defTabSz="995680">
                <a:lnSpc>
                  <a:spcPts val="1200"/>
                </a:lnSpc>
                <a:buClr>
                  <a:schemeClr val="tx1">
                    <a:lumMod val="85000"/>
                    <a:lumOff val="15000"/>
                  </a:schemeClr>
                </a:buClr>
                <a:buSzPct val="120000"/>
                <a:buBlip>
                  <a:blip r:embed="rId7"/>
                </a:buBlip>
                <a:tabLst>
                  <a:tab pos="196850" algn="l"/>
                </a:tabLst>
              </a:pPr>
              <a:r>
                <a:rPr lang="zh-CN" altLang="en-US" sz="1000" dirty="0">
                  <a:latin typeface="宋体" panose="02010600030101010101" pitchFamily="2" charset="-122"/>
                  <a:ea typeface="宋体" panose="02010600030101010101" pitchFamily="2" charset="-122"/>
                </a:rPr>
                <a:t>可从室温升高到</a:t>
              </a:r>
              <a:r>
                <a:rPr lang="en-US" altLang="zh-CN" sz="1000" dirty="0">
                  <a:latin typeface="宋体" panose="02010600030101010101" pitchFamily="2" charset="-122"/>
                  <a:ea typeface="宋体" panose="02010600030101010101" pitchFamily="2" charset="-122"/>
                </a:rPr>
                <a:t>1150</a:t>
              </a:r>
              <a:r>
                <a:rPr lang="zh-CN" altLang="en-US" sz="1000" dirty="0">
                  <a:latin typeface="宋体" panose="02010600030101010101" pitchFamily="2" charset="-122"/>
                  <a:ea typeface="宋体" panose="02010600030101010101" pitchFamily="2" charset="-122"/>
                </a:rPr>
                <a:t>℃</a:t>
              </a:r>
              <a:endParaRPr lang="en-US" altLang="zh-CN" sz="1000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pPr marL="171450" indent="-171450" defTabSz="995680">
                <a:lnSpc>
                  <a:spcPts val="1200"/>
                </a:lnSpc>
                <a:buClr>
                  <a:schemeClr val="tx1">
                    <a:lumMod val="85000"/>
                    <a:lumOff val="15000"/>
                  </a:schemeClr>
                </a:buClr>
                <a:buSzPct val="120000"/>
                <a:buBlip>
                  <a:blip r:embed="rId7"/>
                </a:buBlip>
                <a:tabLst>
                  <a:tab pos="196850" algn="l"/>
                </a:tabLst>
              </a:pPr>
              <a:r>
                <a:rPr lang="zh-CN" altLang="en-US" sz="1000" dirty="0">
                  <a:latin typeface="宋体" panose="02010600030101010101" pitchFamily="2" charset="-122"/>
                  <a:ea typeface="宋体" panose="02010600030101010101" pitchFamily="2" charset="-122"/>
                </a:rPr>
                <a:t>具备大气或真空的工艺条件</a:t>
              </a:r>
              <a:endParaRPr lang="en-US" altLang="zh-CN" sz="1000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pPr marL="171450" indent="-171450" defTabSz="995680">
                <a:lnSpc>
                  <a:spcPts val="1200"/>
                </a:lnSpc>
                <a:buClr>
                  <a:schemeClr val="tx1">
                    <a:lumMod val="85000"/>
                    <a:lumOff val="15000"/>
                  </a:schemeClr>
                </a:buClr>
                <a:buSzPct val="120000"/>
                <a:buBlip>
                  <a:blip r:embed="rId7"/>
                </a:buBlip>
                <a:tabLst>
                  <a:tab pos="196850" algn="l"/>
                </a:tabLst>
              </a:pPr>
              <a:r>
                <a:rPr lang="zh-CN" altLang="en-US" sz="1000" dirty="0">
                  <a:latin typeface="宋体" panose="02010600030101010101" pitchFamily="2" charset="-122"/>
                  <a:ea typeface="宋体" panose="02010600030101010101" pitchFamily="2" charset="-122"/>
                </a:rPr>
                <a:t>带有节流阀的压力控制结构</a:t>
              </a:r>
              <a:endParaRPr lang="en-US" altLang="zh-CN" sz="1000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pPr marL="171450" indent="-171450" defTabSz="995680">
                <a:lnSpc>
                  <a:spcPts val="1200"/>
                </a:lnSpc>
                <a:buClr>
                  <a:schemeClr val="tx1">
                    <a:lumMod val="85000"/>
                    <a:lumOff val="15000"/>
                  </a:schemeClr>
                </a:buClr>
                <a:buSzPct val="120000"/>
                <a:buBlip>
                  <a:blip r:embed="rId7"/>
                </a:buBlip>
                <a:tabLst>
                  <a:tab pos="196850" algn="l"/>
                </a:tabLst>
              </a:pPr>
              <a:r>
                <a:rPr lang="zh-CN" altLang="en-US" sz="1000" dirty="0">
                  <a:latin typeface="宋体" panose="02010600030101010101" pitchFamily="2" charset="-122"/>
                  <a:ea typeface="宋体" panose="02010600030101010101" pitchFamily="2" charset="-122"/>
                </a:rPr>
                <a:t>带有针阀的吹扫气路</a:t>
              </a:r>
              <a:endParaRPr lang="en-US" altLang="zh-CN" sz="1000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pPr marL="171450" indent="-171450" defTabSz="995680">
                <a:lnSpc>
                  <a:spcPts val="1200"/>
                </a:lnSpc>
                <a:buClr>
                  <a:schemeClr val="tx1">
                    <a:lumMod val="85000"/>
                    <a:lumOff val="15000"/>
                  </a:schemeClr>
                </a:buClr>
                <a:buSzPct val="120000"/>
                <a:buBlip>
                  <a:blip r:embed="rId7"/>
                </a:buBlip>
                <a:tabLst>
                  <a:tab pos="196850" algn="l"/>
                </a:tabLst>
              </a:pPr>
              <a:r>
                <a:rPr lang="zh-CN" altLang="en-US" sz="1000" dirty="0">
                  <a:latin typeface="宋体" panose="02010600030101010101" pitchFamily="2" charset="-122"/>
                  <a:ea typeface="宋体" panose="02010600030101010101" pitchFamily="2" charset="-122"/>
                </a:rPr>
                <a:t>多达</a:t>
              </a:r>
              <a:r>
                <a:rPr lang="en-US" altLang="zh-CN" sz="1000" dirty="0">
                  <a:latin typeface="宋体" panose="02010600030101010101" pitchFamily="2" charset="-122"/>
                  <a:ea typeface="宋体" panose="02010600030101010101" pitchFamily="2" charset="-122"/>
                </a:rPr>
                <a:t>12</a:t>
              </a:r>
              <a:r>
                <a:rPr lang="zh-CN" altLang="en-US" sz="1000" dirty="0">
                  <a:latin typeface="宋体" panose="02010600030101010101" pitchFamily="2" charset="-122"/>
                  <a:ea typeface="宋体" panose="02010600030101010101" pitchFamily="2" charset="-122"/>
                </a:rPr>
                <a:t>条带</a:t>
              </a:r>
              <a:r>
                <a:rPr lang="en-US" altLang="zh-CN" sz="1000" dirty="0">
                  <a:latin typeface="宋体" panose="02010600030101010101" pitchFamily="2" charset="-122"/>
                  <a:ea typeface="宋体" panose="02010600030101010101" pitchFamily="2" charset="-122"/>
                </a:rPr>
                <a:t>MFC</a:t>
              </a:r>
              <a:r>
                <a:rPr lang="zh-CN" altLang="en-US" sz="1000" dirty="0">
                  <a:latin typeface="宋体" panose="02010600030101010101" pitchFamily="2" charset="-122"/>
                  <a:ea typeface="宋体" panose="02010600030101010101" pitchFamily="2" charset="-122"/>
                </a:rPr>
                <a:t>的工艺气路</a:t>
              </a:r>
              <a:endParaRPr lang="en-US" altLang="zh-CN" sz="1000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pPr marL="171450" indent="-171450" defTabSz="995680">
                <a:lnSpc>
                  <a:spcPts val="1000"/>
                </a:lnSpc>
                <a:buClr>
                  <a:schemeClr val="tx1">
                    <a:lumMod val="85000"/>
                    <a:lumOff val="15000"/>
                  </a:schemeClr>
                </a:buClr>
                <a:buSzPct val="120000"/>
                <a:buBlip>
                  <a:blip r:embed="rId7"/>
                </a:buBlip>
                <a:tabLst>
                  <a:tab pos="196850" algn="l"/>
                </a:tabLst>
              </a:pPr>
              <a:endParaRPr lang="en-US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ZoneTexte 94"/>
            <p:cNvSpPr txBox="1"/>
            <p:nvPr/>
          </p:nvSpPr>
          <p:spPr>
            <a:xfrm>
              <a:off x="7737111" y="8892464"/>
              <a:ext cx="2760197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200"/>
                </a:lnSpc>
              </a:pPr>
              <a:r>
                <a:rPr lang="en-US" altLang="zh-CN" sz="1000" b="1" dirty="0">
                  <a:solidFill>
                    <a:srgbClr val="0894C2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4</a:t>
              </a:r>
              <a:r>
                <a:rPr lang="zh-CN" altLang="en-US" sz="1000" b="1" dirty="0">
                  <a:solidFill>
                    <a:srgbClr val="0894C2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英寸批量式</a:t>
              </a:r>
              <a:r>
                <a:rPr lang="en-US" altLang="zh-CN" sz="1000" b="1" dirty="0">
                  <a:solidFill>
                    <a:srgbClr val="0894C2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LPCVD</a:t>
              </a:r>
              <a:r>
                <a:rPr lang="zh-CN" altLang="en-US" sz="1000" b="1" dirty="0">
                  <a:solidFill>
                    <a:srgbClr val="0894C2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炉</a:t>
              </a:r>
              <a:endParaRPr lang="zh-CN" altLang="en-US" sz="1000" b="1" dirty="0">
                <a:solidFill>
                  <a:srgbClr val="0894C2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pPr>
                <a:lnSpc>
                  <a:spcPts val="1200"/>
                </a:lnSpc>
              </a:pPr>
              <a:r>
                <a:rPr lang="en-US" altLang="zh-CN" sz="1000" b="1" dirty="0">
                  <a:solidFill>
                    <a:srgbClr val="0894C2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(</a:t>
              </a:r>
              <a:r>
                <a:rPr lang="zh-CN" altLang="en-US" sz="1000" b="1" dirty="0">
                  <a:solidFill>
                    <a:srgbClr val="0894C2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低压化学气相沉积</a:t>
              </a:r>
              <a:r>
                <a:rPr lang="en-US" altLang="zh-CN" sz="1000" b="1" dirty="0">
                  <a:solidFill>
                    <a:srgbClr val="0894C2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)</a:t>
              </a:r>
              <a:r>
                <a:rPr lang="zh-CN" altLang="en-US" sz="1000" b="1" dirty="0">
                  <a:solidFill>
                    <a:srgbClr val="0894C2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单</a:t>
              </a:r>
              <a:r>
                <a:rPr lang="en-US" altLang="zh-CN" sz="1000" b="1" dirty="0">
                  <a:solidFill>
                    <a:srgbClr val="0894C2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/</a:t>
              </a:r>
              <a:r>
                <a:rPr lang="zh-CN" altLang="en-US" sz="1000" b="1" dirty="0">
                  <a:solidFill>
                    <a:srgbClr val="0894C2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双管结构</a:t>
              </a:r>
              <a:endParaRPr lang="en-US" altLang="zh-CN" sz="1000" b="1" dirty="0">
                <a:solidFill>
                  <a:srgbClr val="0894C2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3" name="ZoneTexte 122"/>
            <p:cNvSpPr txBox="1"/>
            <p:nvPr/>
          </p:nvSpPr>
          <p:spPr>
            <a:xfrm>
              <a:off x="7749144" y="6680459"/>
              <a:ext cx="20305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LC-</a:t>
              </a:r>
              <a:r>
                <a:rPr lang="en-US" sz="2400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102</a:t>
              </a:r>
              <a:endParaRPr lang="en-US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1" name="Connecteur droit 90"/>
            <p:cNvCxnSpPr/>
            <p:nvPr/>
          </p:nvCxnSpPr>
          <p:spPr bwMode="auto">
            <a:xfrm>
              <a:off x="7830384" y="9280650"/>
              <a:ext cx="183600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23" name="Picture 3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830384" y="7046949"/>
              <a:ext cx="1836000" cy="1116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" name="Picture 38" descr="A picture containing indoor, floor&#10;&#10;Description automatically generated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2487" y="7203597"/>
              <a:ext cx="1031939" cy="1679977"/>
            </a:xfrm>
            <a:prstGeom prst="rect">
              <a:avLst/>
            </a:prstGeom>
          </p:spPr>
        </p:pic>
      </p:grpSp>
      <p:sp>
        <p:nvSpPr>
          <p:cNvPr id="41" name="TextBox 40"/>
          <p:cNvSpPr txBox="1"/>
          <p:nvPr/>
        </p:nvSpPr>
        <p:spPr>
          <a:xfrm>
            <a:off x="10505639" y="7715745"/>
            <a:ext cx="3267068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1200"/>
              </a:lnSpc>
            </a:pPr>
            <a:r>
              <a:rPr lang="en-US" altLang="zh-CN" sz="1000" dirty="0">
                <a:latin typeface="宋体" panose="02010600030101010101" pitchFamily="2" charset="-122"/>
                <a:ea typeface="宋体" panose="02010600030101010101" pitchFamily="2" charset="-122"/>
                <a:cs typeface="Calibri" panose="020F0502020204030204" pitchFamily="34" charset="0"/>
              </a:rPr>
              <a:t>20</a:t>
            </a:r>
            <a:r>
              <a:rPr lang="zh-CN" altLang="en-US" sz="1000" dirty="0">
                <a:latin typeface="宋体" panose="02010600030101010101" pitchFamily="2" charset="-122"/>
                <a:ea typeface="宋体" panose="02010600030101010101" pitchFamily="2" charset="-122"/>
                <a:cs typeface="Calibri" panose="020F0502020204030204" pitchFamily="34" charset="0"/>
              </a:rPr>
              <a:t>年以来，我们的专业博士科学家团队在</a:t>
            </a:r>
            <a:r>
              <a:rPr lang="en-US" altLang="zh-CN" sz="1000" dirty="0" err="1">
                <a:latin typeface="宋体" panose="02010600030101010101" pitchFamily="2" charset="-122"/>
                <a:ea typeface="宋体" panose="02010600030101010101" pitchFamily="2" charset="-122"/>
                <a:cs typeface="Calibri" panose="020F0502020204030204" pitchFamily="34" charset="0"/>
              </a:rPr>
              <a:t>Annealsys</a:t>
            </a:r>
            <a:r>
              <a:rPr lang="zh-CN" altLang="en-US" sz="1000" dirty="0">
                <a:latin typeface="宋体" panose="02010600030101010101" pitchFamily="2" charset="-122"/>
                <a:ea typeface="宋体" panose="02010600030101010101" pitchFamily="2" charset="-122"/>
                <a:cs typeface="Calibri" panose="020F0502020204030204" pitchFamily="34" charset="0"/>
              </a:rPr>
              <a:t>自己的实验室研发并优化了大量的</a:t>
            </a:r>
            <a:r>
              <a:rPr lang="en-US" altLang="zh-CN" sz="1000" dirty="0">
                <a:latin typeface="宋体" panose="02010600030101010101" pitchFamily="2" charset="-122"/>
                <a:ea typeface="宋体" panose="02010600030101010101" pitchFamily="2" charset="-122"/>
                <a:cs typeface="Calibri" panose="020F0502020204030204" pitchFamily="34" charset="0"/>
              </a:rPr>
              <a:t>RTP,ALD</a:t>
            </a:r>
            <a:r>
              <a:rPr lang="zh-CN" altLang="en-US" sz="1000" dirty="0">
                <a:latin typeface="宋体" panose="02010600030101010101" pitchFamily="2" charset="-122"/>
                <a:ea typeface="宋体" panose="02010600030101010101" pitchFamily="2" charset="-122"/>
                <a:cs typeface="Calibri" panose="020F0502020204030204" pitchFamily="34" charset="0"/>
              </a:rPr>
              <a:t>和</a:t>
            </a:r>
            <a:r>
              <a:rPr lang="en-US" altLang="zh-CN" sz="1000" dirty="0">
                <a:latin typeface="宋体" panose="02010600030101010101" pitchFamily="2" charset="-122"/>
                <a:ea typeface="宋体" panose="02010600030101010101" pitchFamily="2" charset="-122"/>
                <a:cs typeface="Calibri" panose="020F0502020204030204" pitchFamily="34" charset="0"/>
              </a:rPr>
              <a:t>CVD</a:t>
            </a:r>
            <a:r>
              <a:rPr lang="zh-CN" altLang="en-US" sz="1000" dirty="0">
                <a:latin typeface="宋体" panose="02010600030101010101" pitchFamily="2" charset="-122"/>
                <a:ea typeface="宋体" panose="02010600030101010101" pitchFamily="2" charset="-122"/>
                <a:cs typeface="Calibri" panose="020F0502020204030204" pitchFamily="34" charset="0"/>
              </a:rPr>
              <a:t>相关工艺。结合应用和研发试验使</a:t>
            </a:r>
            <a:r>
              <a:rPr lang="en-US" altLang="zh-CN" sz="1000" dirty="0" err="1">
                <a:latin typeface="宋体" panose="02010600030101010101" pitchFamily="2" charset="-122"/>
                <a:ea typeface="宋体" panose="02010600030101010101" pitchFamily="2" charset="-122"/>
                <a:cs typeface="Calibri" panose="020F0502020204030204" pitchFamily="34" charset="0"/>
              </a:rPr>
              <a:t>Annealsys</a:t>
            </a:r>
            <a:r>
              <a:rPr lang="zh-CN" altLang="en-US" sz="1000" dirty="0">
                <a:latin typeface="宋体" panose="02010600030101010101" pitchFamily="2" charset="-122"/>
                <a:ea typeface="宋体" panose="02010600030101010101" pitchFamily="2" charset="-122"/>
                <a:cs typeface="Calibri" panose="020F0502020204030204" pitchFamily="34" charset="0"/>
              </a:rPr>
              <a:t>为客户提供优质的工艺研发和工艺服务。</a:t>
            </a:r>
            <a:endParaRPr lang="en-US" altLang="zh-CN" sz="1000" dirty="0">
              <a:latin typeface="宋体" panose="02010600030101010101" pitchFamily="2" charset="-122"/>
              <a:ea typeface="宋体" panose="02010600030101010101" pitchFamily="2" charset="-122"/>
              <a:cs typeface="Calibri" panose="020F0502020204030204" pitchFamily="34" charset="0"/>
            </a:endParaRPr>
          </a:p>
          <a:p>
            <a:pPr algn="just">
              <a:lnSpc>
                <a:spcPts val="1200"/>
              </a:lnSpc>
            </a:pPr>
            <a:endParaRPr lang="en-US" altLang="zh-CN" sz="1000" dirty="0">
              <a:latin typeface="宋体" panose="02010600030101010101" pitchFamily="2" charset="-122"/>
              <a:ea typeface="宋体" panose="02010600030101010101" pitchFamily="2" charset="-122"/>
              <a:cs typeface="Calibri" panose="020F0502020204030204" pitchFamily="34" charset="0"/>
            </a:endParaRPr>
          </a:p>
          <a:p>
            <a:pPr marL="171450" indent="-171450" algn="just">
              <a:lnSpc>
                <a:spcPts val="1200"/>
              </a:lnSpc>
              <a:buBlip>
                <a:blip r:embed="rId7"/>
              </a:buBlip>
            </a:pPr>
            <a:r>
              <a:rPr lang="zh-CN" altLang="en-US" sz="1000" dirty="0">
                <a:latin typeface="宋体" panose="02010600030101010101" pitchFamily="2" charset="-122"/>
                <a:ea typeface="宋体" panose="02010600030101010101" pitchFamily="2" charset="-122"/>
                <a:cs typeface="Calibri" panose="020F0502020204030204" pitchFamily="34" charset="0"/>
              </a:rPr>
              <a:t>可按照客户的规格需求完成</a:t>
            </a:r>
            <a:r>
              <a:rPr lang="en-US" altLang="zh-CN" sz="1000" dirty="0">
                <a:latin typeface="宋体" panose="02010600030101010101" pitchFamily="2" charset="-122"/>
                <a:ea typeface="宋体" panose="02010600030101010101" pitchFamily="2" charset="-122"/>
                <a:cs typeface="Calibri" panose="020F0502020204030204" pitchFamily="34" charset="0"/>
              </a:rPr>
              <a:t>RTP</a:t>
            </a:r>
            <a:r>
              <a:rPr lang="zh-CN" altLang="en-US" sz="1000" dirty="0">
                <a:latin typeface="宋体" panose="02010600030101010101" pitchFamily="2" charset="-122"/>
                <a:ea typeface="宋体" panose="02010600030101010101" pitchFamily="2" charset="-122"/>
                <a:cs typeface="Calibri" panose="020F0502020204030204" pitchFamily="34" charset="0"/>
              </a:rPr>
              <a:t>、</a:t>
            </a:r>
            <a:r>
              <a:rPr lang="en-US" altLang="zh-CN" sz="1000" dirty="0">
                <a:latin typeface="宋体" panose="02010600030101010101" pitchFamily="2" charset="-122"/>
                <a:ea typeface="宋体" panose="02010600030101010101" pitchFamily="2" charset="-122"/>
                <a:cs typeface="Calibri" panose="020F0502020204030204" pitchFamily="34" charset="0"/>
              </a:rPr>
              <a:t>CVD</a:t>
            </a:r>
            <a:r>
              <a:rPr lang="zh-CN" altLang="en-US" sz="1000" dirty="0">
                <a:latin typeface="宋体" panose="02010600030101010101" pitchFamily="2" charset="-122"/>
                <a:ea typeface="宋体" panose="02010600030101010101" pitchFamily="2" charset="-122"/>
                <a:cs typeface="Calibri" panose="020F0502020204030204" pitchFamily="34" charset="0"/>
              </a:rPr>
              <a:t>、</a:t>
            </a:r>
            <a:r>
              <a:rPr lang="en-US" altLang="zh-CN" sz="1000" dirty="0">
                <a:latin typeface="宋体" panose="02010600030101010101" pitchFamily="2" charset="-122"/>
                <a:ea typeface="宋体" panose="02010600030101010101" pitchFamily="2" charset="-122"/>
                <a:cs typeface="Calibri" panose="020F0502020204030204" pitchFamily="34" charset="0"/>
              </a:rPr>
              <a:t>ALD</a:t>
            </a:r>
            <a:r>
              <a:rPr lang="zh-CN" altLang="en-US" sz="1000" dirty="0">
                <a:latin typeface="宋体" panose="02010600030101010101" pitchFamily="2" charset="-122"/>
                <a:ea typeface="宋体" panose="02010600030101010101" pitchFamily="2" charset="-122"/>
                <a:cs typeface="Calibri" panose="020F0502020204030204" pitchFamily="34" charset="0"/>
              </a:rPr>
              <a:t>等工艺</a:t>
            </a:r>
            <a:endParaRPr lang="en-US" altLang="zh-CN" sz="1000" dirty="0">
              <a:latin typeface="宋体" panose="02010600030101010101" pitchFamily="2" charset="-122"/>
              <a:ea typeface="宋体" panose="02010600030101010101" pitchFamily="2" charset="-122"/>
              <a:cs typeface="Calibri" panose="020F0502020204030204" pitchFamily="34" charset="0"/>
            </a:endParaRPr>
          </a:p>
          <a:p>
            <a:pPr marL="171450" indent="-171450" algn="just">
              <a:lnSpc>
                <a:spcPts val="1200"/>
              </a:lnSpc>
              <a:buBlip>
                <a:blip r:embed="rId7"/>
              </a:buBlip>
            </a:pPr>
            <a:r>
              <a:rPr lang="zh-CN" altLang="en-US" sz="1000" dirty="0">
                <a:latin typeface="宋体" panose="02010600030101010101" pitchFamily="2" charset="-122"/>
                <a:ea typeface="宋体" panose="02010600030101010101" pitchFamily="2" charset="-122"/>
                <a:cs typeface="Calibri" panose="020F0502020204030204" pitchFamily="34" charset="0"/>
              </a:rPr>
              <a:t>帮助客户完成复杂的热处理</a:t>
            </a:r>
            <a:r>
              <a:rPr lang="en-US" altLang="zh-CN" sz="1000" dirty="0">
                <a:latin typeface="宋体" panose="02010600030101010101" pitchFamily="2" charset="-122"/>
                <a:ea typeface="宋体" panose="02010600030101010101" pitchFamily="2" charset="-122"/>
                <a:cs typeface="Calibri" panose="020F0502020204030204" pitchFamily="34" charset="0"/>
              </a:rPr>
              <a:t>/</a:t>
            </a:r>
            <a:r>
              <a:rPr lang="zh-CN" altLang="en-US" sz="1000" dirty="0">
                <a:latin typeface="宋体" panose="02010600030101010101" pitchFamily="2" charset="-122"/>
                <a:ea typeface="宋体" panose="02010600030101010101" pitchFamily="2" charset="-122"/>
                <a:cs typeface="Calibri" panose="020F0502020204030204" pitchFamily="34" charset="0"/>
              </a:rPr>
              <a:t>原子层沉积等工艺</a:t>
            </a:r>
            <a:endParaRPr lang="en-US" altLang="zh-CN" sz="1000" dirty="0">
              <a:latin typeface="宋体" panose="02010600030101010101" pitchFamily="2" charset="-122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510761" y="7362487"/>
            <a:ext cx="271950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dirty="0">
                <a:solidFill>
                  <a:srgbClr val="E30E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Process development service</a:t>
            </a:r>
            <a:r>
              <a:rPr lang="zh-CN" altLang="en-US" sz="1000" b="1" dirty="0">
                <a:solidFill>
                  <a:srgbClr val="E30E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工艺开发服务</a:t>
            </a:r>
            <a:endParaRPr lang="en-US" sz="1000" b="1" dirty="0">
              <a:solidFill>
                <a:srgbClr val="E30E2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484344" y="8918592"/>
            <a:ext cx="277790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dirty="0">
                <a:solidFill>
                  <a:srgbClr val="E30E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Annealing and coating service</a:t>
            </a:r>
            <a:r>
              <a:rPr lang="zh-CN" altLang="en-US" sz="1000" b="1" dirty="0">
                <a:solidFill>
                  <a:srgbClr val="E30E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退火和镀层服务</a:t>
            </a:r>
            <a:endParaRPr lang="en-US" sz="1000" b="1" dirty="0">
              <a:solidFill>
                <a:srgbClr val="E30E2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0501542" y="9302486"/>
            <a:ext cx="3387601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zh-CN" altLang="en-US" sz="1000" dirty="0">
                <a:latin typeface="宋体" panose="02010600030101010101" pitchFamily="2" charset="-122"/>
                <a:ea typeface="宋体" panose="02010600030101010101" pitchFamily="2" charset="-122"/>
                <a:cs typeface="Calibri" panose="020F0502020204030204" pitchFamily="34" charset="0"/>
              </a:rPr>
              <a:t>如果你的实验室不能完成一些特定的</a:t>
            </a:r>
            <a:r>
              <a:rPr lang="en-US" altLang="zh-CN" sz="1000" dirty="0">
                <a:latin typeface="宋体" panose="02010600030101010101" pitchFamily="2" charset="-122"/>
                <a:ea typeface="宋体" panose="02010600030101010101" pitchFamily="2" charset="-122"/>
                <a:cs typeface="Calibri" panose="020F0502020204030204" pitchFamily="34" charset="0"/>
              </a:rPr>
              <a:t>RTP/CVD/ALD</a:t>
            </a:r>
            <a:r>
              <a:rPr lang="zh-CN" altLang="en-US" sz="1000" dirty="0">
                <a:latin typeface="宋体" panose="02010600030101010101" pitchFamily="2" charset="-122"/>
                <a:ea typeface="宋体" panose="02010600030101010101" pitchFamily="2" charset="-122"/>
                <a:cs typeface="Calibri" panose="020F0502020204030204" pitchFamily="34" charset="0"/>
              </a:rPr>
              <a:t>工艺，而且没有相关的</a:t>
            </a:r>
            <a:r>
              <a:rPr lang="en-US" altLang="zh-CN" sz="1000" dirty="0">
                <a:latin typeface="宋体" panose="02010600030101010101" pitchFamily="2" charset="-122"/>
                <a:ea typeface="宋体" panose="02010600030101010101" pitchFamily="2" charset="-122"/>
                <a:cs typeface="Calibri" panose="020F0502020204030204" pitchFamily="34" charset="0"/>
                <a:sym typeface="+mn-ea"/>
              </a:rPr>
              <a:t>RTP/CVD/ALD</a:t>
            </a:r>
            <a:r>
              <a:rPr lang="zh-CN" altLang="en-US" sz="1000" dirty="0">
                <a:latin typeface="宋体" panose="02010600030101010101" pitchFamily="2" charset="-122"/>
                <a:ea typeface="宋体" panose="02010600030101010101" pitchFamily="2" charset="-122"/>
                <a:cs typeface="Calibri" panose="020F0502020204030204" pitchFamily="34" charset="0"/>
                <a:sym typeface="+mn-ea"/>
              </a:rPr>
              <a:t>设备，</a:t>
            </a:r>
            <a:r>
              <a:rPr lang="zh-CN" altLang="en-US" sz="1000" dirty="0">
                <a:latin typeface="宋体" panose="02010600030101010101" pitchFamily="2" charset="-122"/>
                <a:ea typeface="宋体" panose="02010600030101010101" pitchFamily="2" charset="-122"/>
                <a:cs typeface="Calibri" panose="020F0502020204030204" pitchFamily="34" charset="0"/>
              </a:rPr>
              <a:t>我们可以在贵方提供的样片上完成以下工艺</a:t>
            </a:r>
            <a:r>
              <a:rPr lang="zh-CN" altLang="en-US" sz="1000" dirty="0">
                <a:latin typeface="宋体" panose="02010600030101010101" pitchFamily="2" charset="-122"/>
                <a:ea typeface="宋体" panose="02010600030101010101" pitchFamily="2" charset="-122"/>
                <a:cs typeface="Calibri" panose="020F0502020204030204" pitchFamily="34" charset="0"/>
                <a:sym typeface="+mn-ea"/>
              </a:rPr>
              <a:t>样品服务。</a:t>
            </a:r>
            <a:endParaRPr lang="en-US" altLang="zh-CN" sz="1000" i="1" dirty="0">
              <a:latin typeface="宋体" panose="02010600030101010101" pitchFamily="2" charset="-122"/>
              <a:ea typeface="宋体" panose="02010600030101010101" pitchFamily="2" charset="-122"/>
              <a:cs typeface="Calibri" panose="020F0502020204030204" pitchFamily="34" charset="0"/>
            </a:endParaRPr>
          </a:p>
          <a:p>
            <a:pPr>
              <a:lnSpc>
                <a:spcPts val="1200"/>
              </a:lnSpc>
            </a:pPr>
            <a:endParaRPr lang="en-US" sz="1000" i="1" dirty="0">
              <a:latin typeface="宋体" panose="02010600030101010101" pitchFamily="2" charset="-122"/>
              <a:ea typeface="宋体" panose="02010600030101010101" pitchFamily="2" charset="-122"/>
              <a:cs typeface="Calibri" panose="020F0502020204030204" pitchFamily="34" charset="0"/>
            </a:endParaRPr>
          </a:p>
          <a:p>
            <a:pPr marL="171450" indent="-171450"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Blip>
                <a:blip r:embed="rId7"/>
              </a:buBlip>
            </a:pP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快速高温处理工艺</a:t>
            </a:r>
            <a:endParaRPr lang="en-US" altLang="zh-CN" sz="1000" dirty="0">
              <a:solidFill>
                <a:schemeClr val="tx1">
                  <a:lumMod val="85000"/>
                  <a:lumOff val="1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171450" indent="-171450"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Blip>
                <a:blip r:embed="rId7"/>
              </a:buBlip>
            </a:pP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金属氧化层沉积工艺、二维材料沉积工艺、金属层沉积工艺等</a:t>
            </a: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。</a:t>
            </a:r>
            <a:endParaRPr lang="en-US" altLang="zh-CN" sz="10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38" name="Connecteur droit 90"/>
          <p:cNvCxnSpPr/>
          <p:nvPr/>
        </p:nvCxnSpPr>
        <p:spPr bwMode="auto">
          <a:xfrm flipV="1">
            <a:off x="10601462" y="7644268"/>
            <a:ext cx="2343471" cy="173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Connecteur droit 90"/>
          <p:cNvCxnSpPr/>
          <p:nvPr/>
        </p:nvCxnSpPr>
        <p:spPr bwMode="auto">
          <a:xfrm>
            <a:off x="10577374" y="9209952"/>
            <a:ext cx="2534975" cy="145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7" name="Block Arc 86"/>
          <p:cNvSpPr/>
          <p:nvPr/>
        </p:nvSpPr>
        <p:spPr bwMode="auto">
          <a:xfrm rot="16200000">
            <a:off x="7685669" y="760519"/>
            <a:ext cx="274536" cy="134212"/>
          </a:xfrm>
          <a:prstGeom prst="blockArc">
            <a:avLst>
              <a:gd name="adj1" fmla="val 10173266"/>
              <a:gd name="adj2" fmla="val 16214062"/>
              <a:gd name="adj3" fmla="val 17919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14751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2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0" name="Picture 99"/>
          <p:cNvPicPr>
            <a:picLocks noChangeAspect="1"/>
          </p:cNvPicPr>
          <p:nvPr/>
        </p:nvPicPr>
        <p:blipFill rotWithShape="1">
          <a:blip r:embed="rId22"/>
          <a:srcRect t="45216" b="14291"/>
          <a:stretch>
            <a:fillRect/>
          </a:stretch>
        </p:blipFill>
        <p:spPr>
          <a:xfrm>
            <a:off x="11583896" y="6971960"/>
            <a:ext cx="3018375" cy="45719"/>
          </a:xfrm>
          <a:prstGeom prst="rect">
            <a:avLst/>
          </a:prstGeom>
        </p:spPr>
      </p:pic>
      <p:sp>
        <p:nvSpPr>
          <p:cNvPr id="16" name="ZoneTexte 3"/>
          <p:cNvSpPr txBox="1"/>
          <p:nvPr>
            <p:custDataLst>
              <p:tags r:id="rId23"/>
            </p:custDataLst>
          </p:nvPr>
        </p:nvSpPr>
        <p:spPr>
          <a:xfrm>
            <a:off x="194310" y="788670"/>
            <a:ext cx="2423160" cy="398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p>
            <a:r>
              <a:rPr lang="zh-CN" altLang="fr-FR" sz="2000" b="1" dirty="0">
                <a:solidFill>
                  <a:srgbClr val="F39433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快速热退火设备</a:t>
            </a:r>
            <a:endParaRPr lang="zh-CN" altLang="fr-FR" sz="2000" b="1" dirty="0">
              <a:solidFill>
                <a:srgbClr val="F39433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PP_MARK_KEY" val="1afdd8f8-fb86-4e22-ae78-cdad3285196b"/>
  <p:tag name="COMMONDATA" val="eyJoZGlkIjoiM2RiY2U2Y2FhM2E1YzI3OWE1ODczMzE2ODliYmViOTkifQ=="/>
</p:tagLst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147510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fr-FR" sz="2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147510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fr-FR" sz="2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2483</Words>
  <Application>WPS 演示</Application>
  <PresentationFormat>自定义</PresentationFormat>
  <Paragraphs>217</Paragraphs>
  <Slides>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28" baseType="lpstr">
      <vt:lpstr>Arial</vt:lpstr>
      <vt:lpstr>宋体</vt:lpstr>
      <vt:lpstr>Wingdings</vt:lpstr>
      <vt:lpstr>Calibri</vt:lpstr>
      <vt:lpstr>PingFang SC</vt:lpstr>
      <vt:lpstr>Segoe Print</vt:lpstr>
      <vt:lpstr>微软雅黑</vt:lpstr>
      <vt:lpstr>Arial Unicode MS</vt:lpstr>
      <vt:lpstr>仿宋</vt:lpstr>
      <vt:lpstr>华文楷体</vt:lpstr>
      <vt:lpstr>华文新魏</vt:lpstr>
      <vt:lpstr>华文细黑</vt:lpstr>
      <vt:lpstr>楷体</vt:lpstr>
      <vt:lpstr>Microsoft JhengHei</vt:lpstr>
      <vt:lpstr>MingLiU_HKSCS-ExtB</vt:lpstr>
      <vt:lpstr>SimSun-ExtB</vt:lpstr>
      <vt:lpstr>Algerian</vt:lpstr>
      <vt:lpstr>Bahnschrift Light SemiCondensed</vt:lpstr>
      <vt:lpstr>Bahnschrift SemiLight SemiConde</vt:lpstr>
      <vt:lpstr>Bahnschrift</vt:lpstr>
      <vt:lpstr>Blackadder ITC</vt:lpstr>
      <vt:lpstr>Bookman Old Style</vt:lpstr>
      <vt:lpstr>Calibri Light</vt:lpstr>
      <vt:lpstr>隶书</vt:lpstr>
      <vt:lpstr>Bahnschrift SemiBold</vt:lpstr>
      <vt:lpstr>Modèle par défaut</vt:lpstr>
      <vt:lpstr>PowerPoint 演示文稿</vt:lpstr>
      <vt:lpstr>PowerPoint 演示文稿</vt:lpstr>
    </vt:vector>
  </TitlesOfParts>
  <Company>AnnealSys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AnnealSys</dc:creator>
  <cp:lastModifiedBy>文档存本地丢失不负责</cp:lastModifiedBy>
  <cp:revision>733</cp:revision>
  <dcterms:created xsi:type="dcterms:W3CDTF">2005-10-06T04:17:00Z</dcterms:created>
  <dcterms:modified xsi:type="dcterms:W3CDTF">2023-06-19T04:13:52Z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7238B28955F54A559FBE66AFBD651B34_12</vt:lpwstr>
  </property>
  <property fmtid="{D5CDD505-2E9C-101B-9397-08002B2CF9AE}" pid="3" name="KSOProductBuildVer">
    <vt:lpwstr>2052-11.1.0.14309</vt:lpwstr>
  </property>
</Properties>
</file>